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</p:sldIdLst>
  <p:sldSz cx="19507200" cy="14630400"/>
  <p:notesSz cx="19507200" cy="14630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63040" y="4535424"/>
            <a:ext cx="16581120" cy="3072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26080" y="8193024"/>
            <a:ext cx="13655040" cy="365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75360" y="3364992"/>
            <a:ext cx="8485632" cy="9656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046208" y="3364992"/>
            <a:ext cx="8485632" cy="9656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56882" y="3840162"/>
            <a:ext cx="3261359" cy="1191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80928" y="2806700"/>
            <a:ext cx="9230360" cy="759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632448" y="13606272"/>
            <a:ext cx="6242304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75360" y="13606272"/>
            <a:ext cx="4486656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045185" y="13606272"/>
            <a:ext cx="4486656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7.jp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8.jp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9.png"/><Relationship Id="rId3" Type="http://schemas.openxmlformats.org/officeDocument/2006/relationships/image" Target="../media/image710.jpg"/><Relationship Id="rId4" Type="http://schemas.openxmlformats.org/officeDocument/2006/relationships/image" Target="../media/image711.png"/><Relationship Id="rId5" Type="http://schemas.openxmlformats.org/officeDocument/2006/relationships/image" Target="../media/image712.png"/><Relationship Id="rId6" Type="http://schemas.openxmlformats.org/officeDocument/2006/relationships/image" Target="../media/image713.png"/><Relationship Id="rId7" Type="http://schemas.openxmlformats.org/officeDocument/2006/relationships/image" Target="../media/image714.png"/><Relationship Id="rId8" Type="http://schemas.openxmlformats.org/officeDocument/2006/relationships/image" Target="../media/image715.jpg"/><Relationship Id="rId9" Type="http://schemas.openxmlformats.org/officeDocument/2006/relationships/image" Target="../media/image716.jpg"/><Relationship Id="rId10" Type="http://schemas.openxmlformats.org/officeDocument/2006/relationships/image" Target="../media/image717.jpg"/><Relationship Id="rId11" Type="http://schemas.openxmlformats.org/officeDocument/2006/relationships/image" Target="../media/image718.jpg"/><Relationship Id="rId12" Type="http://schemas.openxmlformats.org/officeDocument/2006/relationships/image" Target="../media/image719.jpg"/><Relationship Id="rId13" Type="http://schemas.openxmlformats.org/officeDocument/2006/relationships/image" Target="../media/image720.jpg"/><Relationship Id="rId14" Type="http://schemas.openxmlformats.org/officeDocument/2006/relationships/image" Target="../media/image721.jpg"/><Relationship Id="rId15" Type="http://schemas.openxmlformats.org/officeDocument/2006/relationships/image" Target="../media/image722.jpg"/><Relationship Id="rId16" Type="http://schemas.openxmlformats.org/officeDocument/2006/relationships/image" Target="../media/image723.jpg"/><Relationship Id="rId17" Type="http://schemas.openxmlformats.org/officeDocument/2006/relationships/image" Target="../media/image724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8.jp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5.png"/><Relationship Id="rId3" Type="http://schemas.openxmlformats.org/officeDocument/2006/relationships/image" Target="../media/image726.jpg"/><Relationship Id="rId4" Type="http://schemas.openxmlformats.org/officeDocument/2006/relationships/image" Target="../media/image727.jpg"/><Relationship Id="rId5" Type="http://schemas.openxmlformats.org/officeDocument/2006/relationships/image" Target="../media/image728.jpg"/><Relationship Id="rId6" Type="http://schemas.openxmlformats.org/officeDocument/2006/relationships/image" Target="../media/image729.jpg"/><Relationship Id="rId7" Type="http://schemas.openxmlformats.org/officeDocument/2006/relationships/image" Target="../media/image671.jpg"/><Relationship Id="rId8" Type="http://schemas.openxmlformats.org/officeDocument/2006/relationships/image" Target="../media/image730.jpg"/><Relationship Id="rId9" Type="http://schemas.openxmlformats.org/officeDocument/2006/relationships/image" Target="../media/image731.png"/><Relationship Id="rId10" Type="http://schemas.openxmlformats.org/officeDocument/2006/relationships/image" Target="../media/image732.jpg"/><Relationship Id="rId11" Type="http://schemas.openxmlformats.org/officeDocument/2006/relationships/image" Target="../media/image733.jpg"/><Relationship Id="rId12" Type="http://schemas.openxmlformats.org/officeDocument/2006/relationships/image" Target="../media/image734.jpg"/><Relationship Id="rId13" Type="http://schemas.openxmlformats.org/officeDocument/2006/relationships/image" Target="../media/image735.jpg"/><Relationship Id="rId14" Type="http://schemas.openxmlformats.org/officeDocument/2006/relationships/image" Target="../media/image736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7.jp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8.jp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9.jpg"/><Relationship Id="rId3" Type="http://schemas.openxmlformats.org/officeDocument/2006/relationships/image" Target="../media/image740.jpg"/><Relationship Id="rId4" Type="http://schemas.openxmlformats.org/officeDocument/2006/relationships/image" Target="../media/image741.jpg"/><Relationship Id="rId5" Type="http://schemas.openxmlformats.org/officeDocument/2006/relationships/image" Target="../media/image742.jpg"/><Relationship Id="rId6" Type="http://schemas.openxmlformats.org/officeDocument/2006/relationships/image" Target="../media/image743.png"/><Relationship Id="rId7" Type="http://schemas.openxmlformats.org/officeDocument/2006/relationships/image" Target="../media/image744.jpg"/><Relationship Id="rId8" Type="http://schemas.openxmlformats.org/officeDocument/2006/relationships/image" Target="../media/image745.png"/><Relationship Id="rId9" Type="http://schemas.openxmlformats.org/officeDocument/2006/relationships/image" Target="../media/image746.jpg"/><Relationship Id="rId10" Type="http://schemas.openxmlformats.org/officeDocument/2006/relationships/image" Target="../media/image747.jpg"/><Relationship Id="rId11" Type="http://schemas.openxmlformats.org/officeDocument/2006/relationships/image" Target="../media/image748.jpg"/><Relationship Id="rId12" Type="http://schemas.openxmlformats.org/officeDocument/2006/relationships/image" Target="../media/image749.jp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0.jpg"/><Relationship Id="rId3" Type="http://schemas.openxmlformats.org/officeDocument/2006/relationships/image" Target="../media/image751.png"/><Relationship Id="rId4" Type="http://schemas.openxmlformats.org/officeDocument/2006/relationships/image" Target="../media/image752.jpg"/><Relationship Id="rId5" Type="http://schemas.openxmlformats.org/officeDocument/2006/relationships/image" Target="../media/image753.png"/><Relationship Id="rId6" Type="http://schemas.openxmlformats.org/officeDocument/2006/relationships/image" Target="../media/image754.png"/><Relationship Id="rId7" Type="http://schemas.openxmlformats.org/officeDocument/2006/relationships/image" Target="../media/image755.png"/><Relationship Id="rId8" Type="http://schemas.openxmlformats.org/officeDocument/2006/relationships/image" Target="../media/image756.png"/><Relationship Id="rId9" Type="http://schemas.openxmlformats.org/officeDocument/2006/relationships/image" Target="../media/image757.png"/><Relationship Id="rId10" Type="http://schemas.openxmlformats.org/officeDocument/2006/relationships/image" Target="../media/image758.png"/><Relationship Id="rId11" Type="http://schemas.openxmlformats.org/officeDocument/2006/relationships/image" Target="../media/image759.png"/><Relationship Id="rId12" Type="http://schemas.openxmlformats.org/officeDocument/2006/relationships/image" Target="../media/image760.png"/><Relationship Id="rId13" Type="http://schemas.openxmlformats.org/officeDocument/2006/relationships/image" Target="../media/image761.png"/><Relationship Id="rId14" Type="http://schemas.openxmlformats.org/officeDocument/2006/relationships/image" Target="../media/image762.png"/><Relationship Id="rId15" Type="http://schemas.openxmlformats.org/officeDocument/2006/relationships/image" Target="../media/image763.jpg"/><Relationship Id="rId16" Type="http://schemas.openxmlformats.org/officeDocument/2006/relationships/image" Target="../media/image764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5.jpg"/><Relationship Id="rId3" Type="http://schemas.openxmlformats.org/officeDocument/2006/relationships/image" Target="../media/image766.png"/><Relationship Id="rId4" Type="http://schemas.openxmlformats.org/officeDocument/2006/relationships/image" Target="../media/image767.png"/><Relationship Id="rId5" Type="http://schemas.openxmlformats.org/officeDocument/2006/relationships/image" Target="../media/image768.png"/><Relationship Id="rId6" Type="http://schemas.openxmlformats.org/officeDocument/2006/relationships/image" Target="../media/image76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0.jp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1.jp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2.jp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3.jp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4.jp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5.jpg"/><Relationship Id="rId3" Type="http://schemas.openxmlformats.org/officeDocument/2006/relationships/image" Target="../media/image776.jpg"/><Relationship Id="rId4" Type="http://schemas.openxmlformats.org/officeDocument/2006/relationships/image" Target="../media/image777.jpg"/><Relationship Id="rId5" Type="http://schemas.openxmlformats.org/officeDocument/2006/relationships/image" Target="../media/image778.pn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9.jp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0.jp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1.jp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2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g"/><Relationship Id="rId3" Type="http://schemas.openxmlformats.org/officeDocument/2006/relationships/image" Target="../media/image169.jpg"/><Relationship Id="rId4" Type="http://schemas.openxmlformats.org/officeDocument/2006/relationships/image" Target="../media/image170.jpg"/><Relationship Id="rId5" Type="http://schemas.openxmlformats.org/officeDocument/2006/relationships/image" Target="../media/image171.jpg"/><Relationship Id="rId6" Type="http://schemas.openxmlformats.org/officeDocument/2006/relationships/image" Target="../media/image172.jpg"/><Relationship Id="rId7" Type="http://schemas.openxmlformats.org/officeDocument/2006/relationships/image" Target="../media/image173.jpg"/><Relationship Id="rId8" Type="http://schemas.openxmlformats.org/officeDocument/2006/relationships/image" Target="../media/image174.jpg"/><Relationship Id="rId9" Type="http://schemas.openxmlformats.org/officeDocument/2006/relationships/image" Target="../media/image175.jpg"/><Relationship Id="rId10" Type="http://schemas.openxmlformats.org/officeDocument/2006/relationships/image" Target="../media/image176.jpg"/><Relationship Id="rId11" Type="http://schemas.openxmlformats.org/officeDocument/2006/relationships/image" Target="../media/image177.jpg"/><Relationship Id="rId12" Type="http://schemas.openxmlformats.org/officeDocument/2006/relationships/image" Target="../media/image178.jpg"/><Relationship Id="rId13" Type="http://schemas.openxmlformats.org/officeDocument/2006/relationships/image" Target="../media/image179.jpg"/><Relationship Id="rId14" Type="http://schemas.openxmlformats.org/officeDocument/2006/relationships/image" Target="../media/image180.jpg"/><Relationship Id="rId15" Type="http://schemas.openxmlformats.org/officeDocument/2006/relationships/image" Target="../media/image181.jp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84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3.png"/><Relationship Id="rId3" Type="http://schemas.openxmlformats.org/officeDocument/2006/relationships/image" Target="../media/image784.png"/><Relationship Id="rId4" Type="http://schemas.openxmlformats.org/officeDocument/2006/relationships/image" Target="../media/image785.png"/><Relationship Id="rId5" Type="http://schemas.openxmlformats.org/officeDocument/2006/relationships/image" Target="../media/image786.png"/><Relationship Id="rId6" Type="http://schemas.openxmlformats.org/officeDocument/2006/relationships/image" Target="../media/image787.png"/><Relationship Id="rId7" Type="http://schemas.openxmlformats.org/officeDocument/2006/relationships/image" Target="../media/image788.png"/><Relationship Id="rId8" Type="http://schemas.openxmlformats.org/officeDocument/2006/relationships/image" Target="../media/image789.png"/><Relationship Id="rId9" Type="http://schemas.openxmlformats.org/officeDocument/2006/relationships/image" Target="../media/image790.png"/><Relationship Id="rId10" Type="http://schemas.openxmlformats.org/officeDocument/2006/relationships/image" Target="../media/image791.png"/><Relationship Id="rId11" Type="http://schemas.openxmlformats.org/officeDocument/2006/relationships/image" Target="../media/image792.png"/><Relationship Id="rId12" Type="http://schemas.openxmlformats.org/officeDocument/2006/relationships/image" Target="../media/image793.png"/><Relationship Id="rId13" Type="http://schemas.openxmlformats.org/officeDocument/2006/relationships/image" Target="../media/image794.png"/><Relationship Id="rId14" Type="http://schemas.openxmlformats.org/officeDocument/2006/relationships/image" Target="../media/image795.png"/><Relationship Id="rId15" Type="http://schemas.openxmlformats.org/officeDocument/2006/relationships/image" Target="../media/image796.png"/><Relationship Id="rId16" Type="http://schemas.openxmlformats.org/officeDocument/2006/relationships/image" Target="../media/image797.png"/><Relationship Id="rId17" Type="http://schemas.openxmlformats.org/officeDocument/2006/relationships/image" Target="../media/image798.png"/><Relationship Id="rId18" Type="http://schemas.openxmlformats.org/officeDocument/2006/relationships/image" Target="../media/image799.png"/><Relationship Id="rId19" Type="http://schemas.openxmlformats.org/officeDocument/2006/relationships/image" Target="../media/image800.png"/><Relationship Id="rId20" Type="http://schemas.openxmlformats.org/officeDocument/2006/relationships/image" Target="../media/image801.png"/><Relationship Id="rId21" Type="http://schemas.openxmlformats.org/officeDocument/2006/relationships/image" Target="../media/image802.png"/><Relationship Id="rId22" Type="http://schemas.openxmlformats.org/officeDocument/2006/relationships/image" Target="../media/image803.png"/><Relationship Id="rId23" Type="http://schemas.openxmlformats.org/officeDocument/2006/relationships/image" Target="../media/image804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5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Relationship Id="rId21" Type="http://schemas.openxmlformats.org/officeDocument/2006/relationships/image" Target="../media/image205.png"/><Relationship Id="rId22" Type="http://schemas.openxmlformats.org/officeDocument/2006/relationships/image" Target="../media/image206.png"/><Relationship Id="rId23" Type="http://schemas.openxmlformats.org/officeDocument/2006/relationships/image" Target="../media/image207.png"/><Relationship Id="rId24" Type="http://schemas.openxmlformats.org/officeDocument/2006/relationships/image" Target="../media/image208.png"/><Relationship Id="rId25" Type="http://schemas.openxmlformats.org/officeDocument/2006/relationships/image" Target="../media/image209.png"/><Relationship Id="rId26" Type="http://schemas.openxmlformats.org/officeDocument/2006/relationships/image" Target="../media/image210.png"/><Relationship Id="rId27" Type="http://schemas.openxmlformats.org/officeDocument/2006/relationships/image" Target="../media/image211.png"/><Relationship Id="rId28" Type="http://schemas.openxmlformats.org/officeDocument/2006/relationships/image" Target="../media/image212.png"/><Relationship Id="rId29" Type="http://schemas.openxmlformats.org/officeDocument/2006/relationships/image" Target="../media/image213.png"/><Relationship Id="rId30" Type="http://schemas.openxmlformats.org/officeDocument/2006/relationships/image" Target="../media/image214.png"/><Relationship Id="rId31" Type="http://schemas.openxmlformats.org/officeDocument/2006/relationships/image" Target="../media/image215.png"/><Relationship Id="rId32" Type="http://schemas.openxmlformats.org/officeDocument/2006/relationships/image" Target="../media/image216.png"/><Relationship Id="rId33" Type="http://schemas.openxmlformats.org/officeDocument/2006/relationships/image" Target="../media/image217.png"/><Relationship Id="rId34" Type="http://schemas.openxmlformats.org/officeDocument/2006/relationships/image" Target="../media/image218.png"/><Relationship Id="rId35" Type="http://schemas.openxmlformats.org/officeDocument/2006/relationships/image" Target="../media/image219.png"/><Relationship Id="rId36" Type="http://schemas.openxmlformats.org/officeDocument/2006/relationships/image" Target="../media/image220.png"/><Relationship Id="rId37" Type="http://schemas.openxmlformats.org/officeDocument/2006/relationships/image" Target="../media/image221.png"/><Relationship Id="rId38" Type="http://schemas.openxmlformats.org/officeDocument/2006/relationships/image" Target="../media/image222.png"/><Relationship Id="rId39" Type="http://schemas.openxmlformats.org/officeDocument/2006/relationships/image" Target="../media/image223.png"/><Relationship Id="rId40" Type="http://schemas.openxmlformats.org/officeDocument/2006/relationships/image" Target="../media/image224.png"/><Relationship Id="rId41" Type="http://schemas.openxmlformats.org/officeDocument/2006/relationships/image" Target="../media/image225.png"/><Relationship Id="rId42" Type="http://schemas.openxmlformats.org/officeDocument/2006/relationships/image" Target="../media/image226.png"/><Relationship Id="rId43" Type="http://schemas.openxmlformats.org/officeDocument/2006/relationships/image" Target="../media/image227.png"/><Relationship Id="rId44" Type="http://schemas.openxmlformats.org/officeDocument/2006/relationships/image" Target="../media/image228.png"/><Relationship Id="rId45" Type="http://schemas.openxmlformats.org/officeDocument/2006/relationships/image" Target="../media/image229.png"/><Relationship Id="rId46" Type="http://schemas.openxmlformats.org/officeDocument/2006/relationships/image" Target="../media/image230.png"/><Relationship Id="rId47" Type="http://schemas.openxmlformats.org/officeDocument/2006/relationships/image" Target="../media/image231.png"/><Relationship Id="rId48" Type="http://schemas.openxmlformats.org/officeDocument/2006/relationships/image" Target="../media/image232.png"/><Relationship Id="rId49" Type="http://schemas.openxmlformats.org/officeDocument/2006/relationships/image" Target="../media/image233.png"/><Relationship Id="rId50" Type="http://schemas.openxmlformats.org/officeDocument/2006/relationships/image" Target="../media/image234.png"/><Relationship Id="rId51" Type="http://schemas.openxmlformats.org/officeDocument/2006/relationships/image" Target="../media/image235.png"/><Relationship Id="rId52" Type="http://schemas.openxmlformats.org/officeDocument/2006/relationships/image" Target="../media/image236.png"/><Relationship Id="rId53" Type="http://schemas.openxmlformats.org/officeDocument/2006/relationships/image" Target="../media/image237.png"/><Relationship Id="rId54" Type="http://schemas.openxmlformats.org/officeDocument/2006/relationships/image" Target="../media/image2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9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0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1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4.jpg"/><Relationship Id="rId3" Type="http://schemas.openxmlformats.org/officeDocument/2006/relationships/image" Target="../media/image245.jpg"/><Relationship Id="rId4" Type="http://schemas.openxmlformats.org/officeDocument/2006/relationships/image" Target="../media/image246.jpg"/><Relationship Id="rId5" Type="http://schemas.openxmlformats.org/officeDocument/2006/relationships/image" Target="../media/image247.jpg"/><Relationship Id="rId6" Type="http://schemas.openxmlformats.org/officeDocument/2006/relationships/image" Target="../media/image248.jpg"/><Relationship Id="rId7" Type="http://schemas.openxmlformats.org/officeDocument/2006/relationships/image" Target="../media/image249.png"/><Relationship Id="rId8" Type="http://schemas.openxmlformats.org/officeDocument/2006/relationships/image" Target="../media/image250.jpg"/><Relationship Id="rId9" Type="http://schemas.openxmlformats.org/officeDocument/2006/relationships/image" Target="../media/image251.jpg"/><Relationship Id="rId10" Type="http://schemas.openxmlformats.org/officeDocument/2006/relationships/image" Target="../media/image252.jpg"/><Relationship Id="rId11" Type="http://schemas.openxmlformats.org/officeDocument/2006/relationships/image" Target="../media/image25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6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jpg"/><Relationship Id="rId3" Type="http://schemas.openxmlformats.org/officeDocument/2006/relationships/image" Target="../media/image258.jpg"/><Relationship Id="rId4" Type="http://schemas.openxmlformats.org/officeDocument/2006/relationships/image" Target="../media/image259.jpg"/><Relationship Id="rId5" Type="http://schemas.openxmlformats.org/officeDocument/2006/relationships/image" Target="../media/image260.jpg"/><Relationship Id="rId6" Type="http://schemas.openxmlformats.org/officeDocument/2006/relationships/image" Target="../media/image261.jpg"/><Relationship Id="rId7" Type="http://schemas.openxmlformats.org/officeDocument/2006/relationships/image" Target="../media/image26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jp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jpg"/><Relationship Id="rId14" Type="http://schemas.openxmlformats.org/officeDocument/2006/relationships/image" Target="../media/image276.jpg"/><Relationship Id="rId15" Type="http://schemas.openxmlformats.org/officeDocument/2006/relationships/image" Target="../media/image277.jpg"/><Relationship Id="rId16" Type="http://schemas.openxmlformats.org/officeDocument/2006/relationships/image" Target="../media/image27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9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2.jpg"/><Relationship Id="rId3" Type="http://schemas.openxmlformats.org/officeDocument/2006/relationships/image" Target="../media/image283.jpg"/><Relationship Id="rId4" Type="http://schemas.openxmlformats.org/officeDocument/2006/relationships/image" Target="../media/image284.jpg"/><Relationship Id="rId5" Type="http://schemas.openxmlformats.org/officeDocument/2006/relationships/image" Target="../media/image285.jpg"/><Relationship Id="rId6" Type="http://schemas.openxmlformats.org/officeDocument/2006/relationships/image" Target="../media/image286.jpg"/><Relationship Id="rId7" Type="http://schemas.openxmlformats.org/officeDocument/2006/relationships/image" Target="../media/image287.jpg"/><Relationship Id="rId8" Type="http://schemas.openxmlformats.org/officeDocument/2006/relationships/image" Target="../media/image288.jpg"/><Relationship Id="rId9" Type="http://schemas.openxmlformats.org/officeDocument/2006/relationships/image" Target="../media/image289.jpg"/><Relationship Id="rId10" Type="http://schemas.openxmlformats.org/officeDocument/2006/relationships/image" Target="../media/image290.jpg"/><Relationship Id="rId11" Type="http://schemas.openxmlformats.org/officeDocument/2006/relationships/image" Target="../media/image291.jpg"/><Relationship Id="rId12" Type="http://schemas.openxmlformats.org/officeDocument/2006/relationships/image" Target="../media/image292.jpg"/><Relationship Id="rId13" Type="http://schemas.openxmlformats.org/officeDocument/2006/relationships/image" Target="../media/image293.jpg"/><Relationship Id="rId14" Type="http://schemas.openxmlformats.org/officeDocument/2006/relationships/image" Target="../media/image294.jpg"/><Relationship Id="rId15" Type="http://schemas.openxmlformats.org/officeDocument/2006/relationships/image" Target="../media/image295.jpg"/><Relationship Id="rId16" Type="http://schemas.openxmlformats.org/officeDocument/2006/relationships/image" Target="../media/image296.jpg"/><Relationship Id="rId17" Type="http://schemas.openxmlformats.org/officeDocument/2006/relationships/image" Target="../media/image297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8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9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0.jpg"/><Relationship Id="rId3" Type="http://schemas.openxmlformats.org/officeDocument/2006/relationships/image" Target="../media/image301.jpg"/><Relationship Id="rId4" Type="http://schemas.openxmlformats.org/officeDocument/2006/relationships/image" Target="../media/image302.jpg"/><Relationship Id="rId5" Type="http://schemas.openxmlformats.org/officeDocument/2006/relationships/image" Target="../media/image303.jpg"/><Relationship Id="rId6" Type="http://schemas.openxmlformats.org/officeDocument/2006/relationships/image" Target="../media/image304.jpg"/><Relationship Id="rId7" Type="http://schemas.openxmlformats.org/officeDocument/2006/relationships/image" Target="../media/image305.jpg"/><Relationship Id="rId8" Type="http://schemas.openxmlformats.org/officeDocument/2006/relationships/image" Target="../media/image306.jpg"/><Relationship Id="rId9" Type="http://schemas.openxmlformats.org/officeDocument/2006/relationships/image" Target="../media/image307.jpg"/><Relationship Id="rId10" Type="http://schemas.openxmlformats.org/officeDocument/2006/relationships/image" Target="../media/image308.jpg"/><Relationship Id="rId11" Type="http://schemas.openxmlformats.org/officeDocument/2006/relationships/image" Target="../media/image309.jpg"/><Relationship Id="rId12" Type="http://schemas.openxmlformats.org/officeDocument/2006/relationships/image" Target="../media/image310.jpg"/><Relationship Id="rId13" Type="http://schemas.openxmlformats.org/officeDocument/2006/relationships/image" Target="../media/image311.jpg"/><Relationship Id="rId14" Type="http://schemas.openxmlformats.org/officeDocument/2006/relationships/image" Target="../media/image312.jpg"/><Relationship Id="rId15" Type="http://schemas.openxmlformats.org/officeDocument/2006/relationships/image" Target="../media/image313.jpg"/><Relationship Id="rId16" Type="http://schemas.openxmlformats.org/officeDocument/2006/relationships/image" Target="../media/image314.jpg"/><Relationship Id="rId17" Type="http://schemas.openxmlformats.org/officeDocument/2006/relationships/image" Target="../media/image315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6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7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8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9.png"/><Relationship Id="rId3" Type="http://schemas.openxmlformats.org/officeDocument/2006/relationships/image" Target="../media/image320.jpg"/><Relationship Id="rId4" Type="http://schemas.openxmlformats.org/officeDocument/2006/relationships/image" Target="../media/image321.jpg"/><Relationship Id="rId5" Type="http://schemas.openxmlformats.org/officeDocument/2006/relationships/image" Target="../media/image322.jpg"/><Relationship Id="rId6" Type="http://schemas.openxmlformats.org/officeDocument/2006/relationships/image" Target="../media/image323.jpg"/><Relationship Id="rId7" Type="http://schemas.openxmlformats.org/officeDocument/2006/relationships/image" Target="../media/image324.jpg"/><Relationship Id="rId8" Type="http://schemas.openxmlformats.org/officeDocument/2006/relationships/image" Target="../media/image325.jp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jpg"/><Relationship Id="rId15" Type="http://schemas.openxmlformats.org/officeDocument/2006/relationships/image" Target="../media/image332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3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31" Type="http://schemas.openxmlformats.org/officeDocument/2006/relationships/image" Target="../media/image48.png"/><Relationship Id="rId32" Type="http://schemas.openxmlformats.org/officeDocument/2006/relationships/image" Target="../media/image49.png"/><Relationship Id="rId33" Type="http://schemas.openxmlformats.org/officeDocument/2006/relationships/image" Target="../media/image50.png"/><Relationship Id="rId34" Type="http://schemas.openxmlformats.org/officeDocument/2006/relationships/image" Target="../media/image5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5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6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9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0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1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2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4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5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6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7.jpg"/><Relationship Id="rId3" Type="http://schemas.openxmlformats.org/officeDocument/2006/relationships/image" Target="../media/image348.png"/><Relationship Id="rId4" Type="http://schemas.openxmlformats.org/officeDocument/2006/relationships/image" Target="../media/image349.jpg"/><Relationship Id="rId5" Type="http://schemas.openxmlformats.org/officeDocument/2006/relationships/image" Target="../media/image350.jpg"/><Relationship Id="rId6" Type="http://schemas.openxmlformats.org/officeDocument/2006/relationships/image" Target="../media/image351.jpg"/><Relationship Id="rId7" Type="http://schemas.openxmlformats.org/officeDocument/2006/relationships/image" Target="../media/image352.jpg"/><Relationship Id="rId8" Type="http://schemas.openxmlformats.org/officeDocument/2006/relationships/image" Target="../media/image353.jpg"/><Relationship Id="rId9" Type="http://schemas.openxmlformats.org/officeDocument/2006/relationships/image" Target="../media/image354.jpg"/><Relationship Id="rId10" Type="http://schemas.openxmlformats.org/officeDocument/2006/relationships/image" Target="../media/image355.jpg"/><Relationship Id="rId11" Type="http://schemas.openxmlformats.org/officeDocument/2006/relationships/image" Target="../media/image356.jpg"/><Relationship Id="rId12" Type="http://schemas.openxmlformats.org/officeDocument/2006/relationships/hyperlink" Target="http://www.erleng.org/downlaads/R15B" TargetMode="Externa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7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8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9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0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1.jpg"/><Relationship Id="rId3" Type="http://schemas.openxmlformats.org/officeDocument/2006/relationships/image" Target="../media/image362.png"/><Relationship Id="rId4" Type="http://schemas.openxmlformats.org/officeDocument/2006/relationships/image" Target="../media/image363.jpg"/><Relationship Id="rId5" Type="http://schemas.openxmlformats.org/officeDocument/2006/relationships/image" Target="../media/image364.jpg"/><Relationship Id="rId6" Type="http://schemas.openxmlformats.org/officeDocument/2006/relationships/image" Target="../media/image365.jpg"/><Relationship Id="rId7" Type="http://schemas.openxmlformats.org/officeDocument/2006/relationships/image" Target="../media/image366.jpg"/><Relationship Id="rId8" Type="http://schemas.openxmlformats.org/officeDocument/2006/relationships/image" Target="../media/image367.jpg"/><Relationship Id="rId9" Type="http://schemas.openxmlformats.org/officeDocument/2006/relationships/image" Target="../media/image368.jpg"/><Relationship Id="rId10" Type="http://schemas.openxmlformats.org/officeDocument/2006/relationships/image" Target="../media/image369.jpg"/><Relationship Id="rId11" Type="http://schemas.openxmlformats.org/officeDocument/2006/relationships/image" Target="../media/image370.png"/><Relationship Id="rId12" Type="http://schemas.openxmlformats.org/officeDocument/2006/relationships/image" Target="../media/image371.jpg"/><Relationship Id="rId13" Type="http://schemas.openxmlformats.org/officeDocument/2006/relationships/image" Target="../media/image372.jpg"/><Relationship Id="rId14" Type="http://schemas.openxmlformats.org/officeDocument/2006/relationships/image" Target="../media/image373.jpg"/><Relationship Id="rId15" Type="http://schemas.openxmlformats.org/officeDocument/2006/relationships/image" Target="../media/image374.jpg"/><Relationship Id="rId16" Type="http://schemas.openxmlformats.org/officeDocument/2006/relationships/image" Target="../media/image375.jpg"/><Relationship Id="rId17" Type="http://schemas.openxmlformats.org/officeDocument/2006/relationships/image" Target="../media/image376.jpg"/><Relationship Id="rId18" Type="http://schemas.openxmlformats.org/officeDocument/2006/relationships/image" Target="../media/image377.png"/><Relationship Id="rId19" Type="http://schemas.openxmlformats.org/officeDocument/2006/relationships/image" Target="../media/image378.jpg"/><Relationship Id="rId20" Type="http://schemas.openxmlformats.org/officeDocument/2006/relationships/image" Target="../media/image379.jpg"/><Relationship Id="rId21" Type="http://schemas.openxmlformats.org/officeDocument/2006/relationships/image" Target="../media/image380.jpg"/><Relationship Id="rId22" Type="http://schemas.openxmlformats.org/officeDocument/2006/relationships/image" Target="../media/image381.jpg"/><Relationship Id="rId23" Type="http://schemas.openxmlformats.org/officeDocument/2006/relationships/image" Target="../media/image382.jpg"/><Relationship Id="rId24" Type="http://schemas.openxmlformats.org/officeDocument/2006/relationships/image" Target="../media/image383.jpg"/><Relationship Id="rId25" Type="http://schemas.openxmlformats.org/officeDocument/2006/relationships/image" Target="../media/image384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Relationship Id="rId17" Type="http://schemas.openxmlformats.org/officeDocument/2006/relationships/image" Target="../media/image400.png"/><Relationship Id="rId18" Type="http://schemas.openxmlformats.org/officeDocument/2006/relationships/image" Target="../media/image401.png"/><Relationship Id="rId19" Type="http://schemas.openxmlformats.org/officeDocument/2006/relationships/image" Target="../media/image402.png"/><Relationship Id="rId20" Type="http://schemas.openxmlformats.org/officeDocument/2006/relationships/image" Target="../media/image403.png"/><Relationship Id="rId21" Type="http://schemas.openxmlformats.org/officeDocument/2006/relationships/image" Target="../media/image404.png"/><Relationship Id="rId22" Type="http://schemas.openxmlformats.org/officeDocument/2006/relationships/image" Target="../media/image405.png"/><Relationship Id="rId23" Type="http://schemas.openxmlformats.org/officeDocument/2006/relationships/image" Target="../media/image406.png"/><Relationship Id="rId24" Type="http://schemas.openxmlformats.org/officeDocument/2006/relationships/image" Target="../media/image407.png"/><Relationship Id="rId25" Type="http://schemas.openxmlformats.org/officeDocument/2006/relationships/image" Target="../media/image408.png"/><Relationship Id="rId26" Type="http://schemas.openxmlformats.org/officeDocument/2006/relationships/image" Target="../media/image409.png"/><Relationship Id="rId27" Type="http://schemas.openxmlformats.org/officeDocument/2006/relationships/image" Target="../media/image410.png"/><Relationship Id="rId28" Type="http://schemas.openxmlformats.org/officeDocument/2006/relationships/image" Target="../media/image411.png"/><Relationship Id="rId29" Type="http://schemas.openxmlformats.org/officeDocument/2006/relationships/image" Target="../media/image4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3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6.jpg"/><Relationship Id="rId3" Type="http://schemas.openxmlformats.org/officeDocument/2006/relationships/image" Target="../media/image417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8.jpg"/><Relationship Id="rId3" Type="http://schemas.openxmlformats.org/officeDocument/2006/relationships/image" Target="../media/image419.jpg"/><Relationship Id="rId4" Type="http://schemas.openxmlformats.org/officeDocument/2006/relationships/image" Target="../media/image420.png"/><Relationship Id="rId5" Type="http://schemas.openxmlformats.org/officeDocument/2006/relationships/image" Target="../media/image421.jpg"/><Relationship Id="rId6" Type="http://schemas.openxmlformats.org/officeDocument/2006/relationships/image" Target="../media/image422.jpg"/><Relationship Id="rId7" Type="http://schemas.openxmlformats.org/officeDocument/2006/relationships/image" Target="../media/image423.jp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jpg"/><Relationship Id="rId11" Type="http://schemas.openxmlformats.org/officeDocument/2006/relationships/image" Target="../media/image427.jpg"/><Relationship Id="rId12" Type="http://schemas.openxmlformats.org/officeDocument/2006/relationships/image" Target="../media/image428.jpg"/><Relationship Id="rId13" Type="http://schemas.openxmlformats.org/officeDocument/2006/relationships/image" Target="../media/image429.png"/><Relationship Id="rId14" Type="http://schemas.openxmlformats.org/officeDocument/2006/relationships/image" Target="../media/image430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1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2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3.png"/><Relationship Id="rId3" Type="http://schemas.openxmlformats.org/officeDocument/2006/relationships/image" Target="../media/image434.jpg"/><Relationship Id="rId4" Type="http://schemas.openxmlformats.org/officeDocument/2006/relationships/image" Target="../media/image435.jpg"/><Relationship Id="rId5" Type="http://schemas.openxmlformats.org/officeDocument/2006/relationships/image" Target="../media/image436.png"/><Relationship Id="rId6" Type="http://schemas.openxmlformats.org/officeDocument/2006/relationships/image" Target="../media/image437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8.jpg"/><Relationship Id="rId3" Type="http://schemas.openxmlformats.org/officeDocument/2006/relationships/image" Target="../media/image439.png"/><Relationship Id="rId4" Type="http://schemas.openxmlformats.org/officeDocument/2006/relationships/image" Target="../media/image440.jpg"/><Relationship Id="rId5" Type="http://schemas.openxmlformats.org/officeDocument/2006/relationships/image" Target="../media/image441.jpg"/><Relationship Id="rId6" Type="http://schemas.openxmlformats.org/officeDocument/2006/relationships/image" Target="../media/image442.jpg"/><Relationship Id="rId7" Type="http://schemas.openxmlformats.org/officeDocument/2006/relationships/image" Target="../media/image443.jpg"/><Relationship Id="rId8" Type="http://schemas.openxmlformats.org/officeDocument/2006/relationships/image" Target="../media/image444.jpg"/><Relationship Id="rId9" Type="http://schemas.openxmlformats.org/officeDocument/2006/relationships/image" Target="../media/image445.jpg"/><Relationship Id="rId10" Type="http://schemas.openxmlformats.org/officeDocument/2006/relationships/image" Target="../media/image446.jpg"/><Relationship Id="rId11" Type="http://schemas.openxmlformats.org/officeDocument/2006/relationships/image" Target="../media/image447.jpg"/><Relationship Id="rId12" Type="http://schemas.openxmlformats.org/officeDocument/2006/relationships/image" Target="../media/image448.jpg"/><Relationship Id="rId13" Type="http://schemas.openxmlformats.org/officeDocument/2006/relationships/image" Target="../media/image449.jpg"/><Relationship Id="rId14" Type="http://schemas.openxmlformats.org/officeDocument/2006/relationships/image" Target="../media/image450.png"/><Relationship Id="rId15" Type="http://schemas.openxmlformats.org/officeDocument/2006/relationships/image" Target="../media/image451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2.jpg"/><Relationship Id="rId3" Type="http://schemas.openxmlformats.org/officeDocument/2006/relationships/image" Target="../media/image453.jpg"/><Relationship Id="rId4" Type="http://schemas.openxmlformats.org/officeDocument/2006/relationships/image" Target="../media/image454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5.jpg"/><Relationship Id="rId3" Type="http://schemas.openxmlformats.org/officeDocument/2006/relationships/image" Target="../media/image45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99.png"/><Relationship Id="rId24" Type="http://schemas.openxmlformats.org/officeDocument/2006/relationships/image" Target="../media/image100.png"/><Relationship Id="rId25" Type="http://schemas.openxmlformats.org/officeDocument/2006/relationships/image" Target="../media/image101.png"/><Relationship Id="rId26" Type="http://schemas.openxmlformats.org/officeDocument/2006/relationships/image" Target="../media/image102.png"/><Relationship Id="rId27" Type="http://schemas.openxmlformats.org/officeDocument/2006/relationships/image" Target="../media/image103.png"/><Relationship Id="rId28" Type="http://schemas.openxmlformats.org/officeDocument/2006/relationships/image" Target="../media/image104.png"/><Relationship Id="rId29" Type="http://schemas.openxmlformats.org/officeDocument/2006/relationships/image" Target="../media/image105.png"/><Relationship Id="rId30" Type="http://schemas.openxmlformats.org/officeDocument/2006/relationships/image" Target="../media/image106.png"/><Relationship Id="rId31" Type="http://schemas.openxmlformats.org/officeDocument/2006/relationships/image" Target="../media/image107.png"/><Relationship Id="rId32" Type="http://schemas.openxmlformats.org/officeDocument/2006/relationships/image" Target="../media/image108.png"/><Relationship Id="rId33" Type="http://schemas.openxmlformats.org/officeDocument/2006/relationships/image" Target="../media/image109.png"/><Relationship Id="rId34" Type="http://schemas.openxmlformats.org/officeDocument/2006/relationships/image" Target="../media/image110.png"/><Relationship Id="rId35" Type="http://schemas.openxmlformats.org/officeDocument/2006/relationships/image" Target="../media/image111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7.jpg"/><Relationship Id="rId3" Type="http://schemas.openxmlformats.org/officeDocument/2006/relationships/image" Target="../media/image458.jp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jpg"/><Relationship Id="rId7" Type="http://schemas.openxmlformats.org/officeDocument/2006/relationships/image" Target="../media/image462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3.jpg"/><Relationship Id="rId3" Type="http://schemas.openxmlformats.org/officeDocument/2006/relationships/image" Target="../media/image464.jpg"/><Relationship Id="rId4" Type="http://schemas.openxmlformats.org/officeDocument/2006/relationships/image" Target="../media/image465.png"/><Relationship Id="rId5" Type="http://schemas.openxmlformats.org/officeDocument/2006/relationships/image" Target="../media/image466.jpg"/><Relationship Id="rId6" Type="http://schemas.openxmlformats.org/officeDocument/2006/relationships/image" Target="../media/image467.png"/><Relationship Id="rId7" Type="http://schemas.openxmlformats.org/officeDocument/2006/relationships/image" Target="../media/image468.jpg"/><Relationship Id="rId8" Type="http://schemas.openxmlformats.org/officeDocument/2006/relationships/image" Target="../media/image469.png"/><Relationship Id="rId9" Type="http://schemas.openxmlformats.org/officeDocument/2006/relationships/hyperlink" Target="http://www.redhoterlang.com/" TargetMode="Externa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0.jpg"/><Relationship Id="rId3" Type="http://schemas.openxmlformats.org/officeDocument/2006/relationships/image" Target="../media/image471.png"/><Relationship Id="rId4" Type="http://schemas.openxmlformats.org/officeDocument/2006/relationships/image" Target="../media/image472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3.jpg"/><Relationship Id="rId3" Type="http://schemas.openxmlformats.org/officeDocument/2006/relationships/image" Target="../media/image474.jpg"/><Relationship Id="rId4" Type="http://schemas.openxmlformats.org/officeDocument/2006/relationships/image" Target="../media/image475.png"/><Relationship Id="rId5" Type="http://schemas.openxmlformats.org/officeDocument/2006/relationships/image" Target="../media/image476.jpg"/><Relationship Id="rId6" Type="http://schemas.openxmlformats.org/officeDocument/2006/relationships/image" Target="../media/image477.jpg"/><Relationship Id="rId7" Type="http://schemas.openxmlformats.org/officeDocument/2006/relationships/image" Target="../media/image478.jpg"/><Relationship Id="rId8" Type="http://schemas.openxmlformats.org/officeDocument/2006/relationships/image" Target="../media/image479.jpg"/><Relationship Id="rId9" Type="http://schemas.openxmlformats.org/officeDocument/2006/relationships/image" Target="../media/image480.jpg"/><Relationship Id="rId10" Type="http://schemas.openxmlformats.org/officeDocument/2006/relationships/image" Target="../media/image481.png"/><Relationship Id="rId11" Type="http://schemas.openxmlformats.org/officeDocument/2006/relationships/hyperlink" Target="http://www.redhoterlang.cem/" TargetMode="Externa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2.jpg"/><Relationship Id="rId3" Type="http://schemas.openxmlformats.org/officeDocument/2006/relationships/image" Target="../media/image483.png"/><Relationship Id="rId4" Type="http://schemas.openxmlformats.org/officeDocument/2006/relationships/image" Target="../media/image484.png"/><Relationship Id="rId5" Type="http://schemas.openxmlformats.org/officeDocument/2006/relationships/hyperlink" Target="http://marianoguerra.github.io/interfix/" TargetMode="Externa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5.jpg"/><Relationship Id="rId3" Type="http://schemas.openxmlformats.org/officeDocument/2006/relationships/image" Target="../media/image486.jpg"/><Relationship Id="rId4" Type="http://schemas.openxmlformats.org/officeDocument/2006/relationships/image" Target="../media/image487.jpg"/><Relationship Id="rId5" Type="http://schemas.openxmlformats.org/officeDocument/2006/relationships/image" Target="../media/image459.png"/><Relationship Id="rId6" Type="http://schemas.openxmlformats.org/officeDocument/2006/relationships/image" Target="../media/image488.jpg"/><Relationship Id="rId7" Type="http://schemas.openxmlformats.org/officeDocument/2006/relationships/image" Target="../media/image489.png"/><Relationship Id="rId8" Type="http://schemas.openxmlformats.org/officeDocument/2006/relationships/image" Target="../media/image490.png"/><Relationship Id="rId9" Type="http://schemas.openxmlformats.org/officeDocument/2006/relationships/image" Target="../media/image491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2.jpg"/><Relationship Id="rId3" Type="http://schemas.openxmlformats.org/officeDocument/2006/relationships/image" Target="../media/image493.png"/><Relationship Id="rId4" Type="http://schemas.openxmlformats.org/officeDocument/2006/relationships/image" Target="../media/image494.jpg"/><Relationship Id="rId5" Type="http://schemas.openxmlformats.org/officeDocument/2006/relationships/image" Target="../media/image495.jpg"/><Relationship Id="rId6" Type="http://schemas.openxmlformats.org/officeDocument/2006/relationships/image" Target="../media/image496.jpg"/><Relationship Id="rId7" Type="http://schemas.openxmlformats.org/officeDocument/2006/relationships/image" Target="../media/image497.jpg"/><Relationship Id="rId8" Type="http://schemas.openxmlformats.org/officeDocument/2006/relationships/image" Target="../media/image498.jp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Relationship Id="rId11" Type="http://schemas.openxmlformats.org/officeDocument/2006/relationships/image" Target="../media/image501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2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3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4.jpg"/><Relationship Id="rId3" Type="http://schemas.openxmlformats.org/officeDocument/2006/relationships/image" Target="../media/image505.jpg"/><Relationship Id="rId4" Type="http://schemas.openxmlformats.org/officeDocument/2006/relationships/image" Target="../media/image506.jpg"/><Relationship Id="rId5" Type="http://schemas.openxmlformats.org/officeDocument/2006/relationships/image" Target="../media/image507.jpg"/><Relationship Id="rId6" Type="http://schemas.openxmlformats.org/officeDocument/2006/relationships/image" Target="../media/image508.jpg"/><Relationship Id="rId7" Type="http://schemas.openxmlformats.org/officeDocument/2006/relationships/image" Target="../media/image509.jpg"/><Relationship Id="rId8" Type="http://schemas.openxmlformats.org/officeDocument/2006/relationships/image" Target="../media/image5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1.png"/><Relationship Id="rId3" Type="http://schemas.openxmlformats.org/officeDocument/2006/relationships/image" Target="../media/image512.jpg"/><Relationship Id="rId4" Type="http://schemas.openxmlformats.org/officeDocument/2006/relationships/image" Target="../media/image513.jpg"/><Relationship Id="rId5" Type="http://schemas.openxmlformats.org/officeDocument/2006/relationships/image" Target="../media/image514.jpg"/><Relationship Id="rId6" Type="http://schemas.openxmlformats.org/officeDocument/2006/relationships/image" Target="../media/image515.jpg"/><Relationship Id="rId7" Type="http://schemas.openxmlformats.org/officeDocument/2006/relationships/image" Target="../media/image516.jpg"/><Relationship Id="rId8" Type="http://schemas.openxmlformats.org/officeDocument/2006/relationships/image" Target="../media/image517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8.jpg"/><Relationship Id="rId3" Type="http://schemas.openxmlformats.org/officeDocument/2006/relationships/image" Target="../media/image519.png"/><Relationship Id="rId4" Type="http://schemas.openxmlformats.org/officeDocument/2006/relationships/image" Target="../media/image520.png"/><Relationship Id="rId5" Type="http://schemas.openxmlformats.org/officeDocument/2006/relationships/image" Target="../media/image521.png"/><Relationship Id="rId6" Type="http://schemas.openxmlformats.org/officeDocument/2006/relationships/image" Target="../media/image522.jpg"/><Relationship Id="rId7" Type="http://schemas.openxmlformats.org/officeDocument/2006/relationships/hyperlink" Target="http://reia-lang.org/" TargetMode="Externa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3.png"/><Relationship Id="rId3" Type="http://schemas.openxmlformats.org/officeDocument/2006/relationships/image" Target="../media/image524.png"/><Relationship Id="rId4" Type="http://schemas.openxmlformats.org/officeDocument/2006/relationships/image" Target="../media/image525.png"/><Relationship Id="rId5" Type="http://schemas.openxmlformats.org/officeDocument/2006/relationships/image" Target="../media/image526.jpg"/><Relationship Id="rId6" Type="http://schemas.openxmlformats.org/officeDocument/2006/relationships/image" Target="../media/image527.jpg"/><Relationship Id="rId7" Type="http://schemas.openxmlformats.org/officeDocument/2006/relationships/image" Target="../media/image528.png"/><Relationship Id="rId8" Type="http://schemas.openxmlformats.org/officeDocument/2006/relationships/image" Target="../media/image529.jpg"/><Relationship Id="rId9" Type="http://schemas.openxmlformats.org/officeDocument/2006/relationships/image" Target="../media/image530.jpg"/><Relationship Id="rId10" Type="http://schemas.openxmlformats.org/officeDocument/2006/relationships/image" Target="../media/image531.jpg"/><Relationship Id="rId11" Type="http://schemas.openxmlformats.org/officeDocument/2006/relationships/image" Target="../media/image532.jpg"/><Relationship Id="rId12" Type="http://schemas.openxmlformats.org/officeDocument/2006/relationships/image" Target="../media/image533.png"/><Relationship Id="rId13" Type="http://schemas.openxmlformats.org/officeDocument/2006/relationships/image" Target="../media/image534.jpg"/><Relationship Id="rId14" Type="http://schemas.openxmlformats.org/officeDocument/2006/relationships/image" Target="../media/image535.jpg"/><Relationship Id="rId15" Type="http://schemas.openxmlformats.org/officeDocument/2006/relationships/image" Target="../media/image536.jpg"/><Relationship Id="rId16" Type="http://schemas.openxmlformats.org/officeDocument/2006/relationships/image" Target="../media/image537.png"/><Relationship Id="rId17" Type="http://schemas.openxmlformats.org/officeDocument/2006/relationships/image" Target="../media/image538.jpg"/><Relationship Id="rId18" Type="http://schemas.openxmlformats.org/officeDocument/2006/relationships/image" Target="../media/image539.jpg"/><Relationship Id="rId19" Type="http://schemas.openxmlformats.org/officeDocument/2006/relationships/image" Target="../media/image540.png"/><Relationship Id="rId20" Type="http://schemas.openxmlformats.org/officeDocument/2006/relationships/image" Target="../media/image541.jpg"/><Relationship Id="rId21" Type="http://schemas.openxmlformats.org/officeDocument/2006/relationships/image" Target="../media/image542.jpg"/><Relationship Id="rId22" Type="http://schemas.openxmlformats.org/officeDocument/2006/relationships/image" Target="../media/image543.jpg"/><Relationship Id="rId23" Type="http://schemas.openxmlformats.org/officeDocument/2006/relationships/image" Target="../media/image544.jpg"/><Relationship Id="rId24" Type="http://schemas.openxmlformats.org/officeDocument/2006/relationships/image" Target="../media/image545.jpg"/><Relationship Id="rId25" Type="http://schemas.openxmlformats.org/officeDocument/2006/relationships/image" Target="../media/image546.jpg"/><Relationship Id="rId26" Type="http://schemas.openxmlformats.org/officeDocument/2006/relationships/image" Target="../media/image547.jpg"/><Relationship Id="rId27" Type="http://schemas.openxmlformats.org/officeDocument/2006/relationships/image" Target="../media/image548.jp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9.jpg"/><Relationship Id="rId3" Type="http://schemas.openxmlformats.org/officeDocument/2006/relationships/image" Target="../media/image550.png"/><Relationship Id="rId4" Type="http://schemas.openxmlformats.org/officeDocument/2006/relationships/image" Target="../media/image551.png"/><Relationship Id="rId5" Type="http://schemas.openxmlformats.org/officeDocument/2006/relationships/image" Target="../media/image552.png"/><Relationship Id="rId6" Type="http://schemas.openxmlformats.org/officeDocument/2006/relationships/image" Target="../media/image553.png"/><Relationship Id="rId7" Type="http://schemas.openxmlformats.org/officeDocument/2006/relationships/image" Target="../media/image554.png"/><Relationship Id="rId8" Type="http://schemas.openxmlformats.org/officeDocument/2006/relationships/image" Target="../media/image555.png"/><Relationship Id="rId9" Type="http://schemas.openxmlformats.org/officeDocument/2006/relationships/image" Target="../media/image556.png"/><Relationship Id="rId10" Type="http://schemas.openxmlformats.org/officeDocument/2006/relationships/image" Target="../media/image557.png"/><Relationship Id="rId11" Type="http://schemas.openxmlformats.org/officeDocument/2006/relationships/image" Target="../media/image558.png"/><Relationship Id="rId12" Type="http://schemas.openxmlformats.org/officeDocument/2006/relationships/image" Target="../media/image559.png"/><Relationship Id="rId13" Type="http://schemas.openxmlformats.org/officeDocument/2006/relationships/image" Target="../media/image560.png"/><Relationship Id="rId14" Type="http://schemas.openxmlformats.org/officeDocument/2006/relationships/image" Target="../media/image561.png"/><Relationship Id="rId15" Type="http://schemas.openxmlformats.org/officeDocument/2006/relationships/image" Target="../media/image562.png"/><Relationship Id="rId16" Type="http://schemas.openxmlformats.org/officeDocument/2006/relationships/image" Target="../media/image563.jpg"/><Relationship Id="rId17" Type="http://schemas.openxmlformats.org/officeDocument/2006/relationships/image" Target="../media/image564.jpg"/><Relationship Id="rId18" Type="http://schemas.openxmlformats.org/officeDocument/2006/relationships/image" Target="../media/image565.jpg"/><Relationship Id="rId19" Type="http://schemas.openxmlformats.org/officeDocument/2006/relationships/image" Target="../media/image566.jpg"/><Relationship Id="rId20" Type="http://schemas.openxmlformats.org/officeDocument/2006/relationships/image" Target="../media/image567.jpg"/><Relationship Id="rId21" Type="http://schemas.openxmlformats.org/officeDocument/2006/relationships/image" Target="../media/image568.png"/><Relationship Id="rId22" Type="http://schemas.openxmlformats.org/officeDocument/2006/relationships/image" Target="../media/image569.jpg"/><Relationship Id="rId23" Type="http://schemas.openxmlformats.org/officeDocument/2006/relationships/image" Target="../media/image570.png"/><Relationship Id="rId24" Type="http://schemas.openxmlformats.org/officeDocument/2006/relationships/image" Target="../media/image571.jpg"/><Relationship Id="rId25" Type="http://schemas.openxmlformats.org/officeDocument/2006/relationships/image" Target="../media/image572.jpg"/><Relationship Id="rId26" Type="http://schemas.openxmlformats.org/officeDocument/2006/relationships/image" Target="../media/image573.jpg"/><Relationship Id="rId27" Type="http://schemas.openxmlformats.org/officeDocument/2006/relationships/image" Target="../media/image574.jpg"/><Relationship Id="rId28" Type="http://schemas.openxmlformats.org/officeDocument/2006/relationships/image" Target="../media/image575.jpg"/><Relationship Id="rId29" Type="http://schemas.openxmlformats.org/officeDocument/2006/relationships/image" Target="../media/image576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7.png"/><Relationship Id="rId3" Type="http://schemas.openxmlformats.org/officeDocument/2006/relationships/image" Target="../media/image578.png"/><Relationship Id="rId4" Type="http://schemas.openxmlformats.org/officeDocument/2006/relationships/image" Target="../media/image579.png"/><Relationship Id="rId5" Type="http://schemas.openxmlformats.org/officeDocument/2006/relationships/image" Target="../media/image580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Relationship Id="rId9" Type="http://schemas.openxmlformats.org/officeDocument/2006/relationships/image" Target="../media/image584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jpg"/><Relationship Id="rId14" Type="http://schemas.openxmlformats.org/officeDocument/2006/relationships/image" Target="../media/image589.jpg"/><Relationship Id="rId15" Type="http://schemas.openxmlformats.org/officeDocument/2006/relationships/image" Target="../media/image590.jpg"/><Relationship Id="rId16" Type="http://schemas.openxmlformats.org/officeDocument/2006/relationships/image" Target="../media/image591.jpg"/><Relationship Id="rId17" Type="http://schemas.openxmlformats.org/officeDocument/2006/relationships/image" Target="../media/image592.jpg"/><Relationship Id="rId18" Type="http://schemas.openxmlformats.org/officeDocument/2006/relationships/image" Target="../media/image593.jpg"/><Relationship Id="rId19" Type="http://schemas.openxmlformats.org/officeDocument/2006/relationships/image" Target="../media/image594.jpg"/><Relationship Id="rId20" Type="http://schemas.openxmlformats.org/officeDocument/2006/relationships/image" Target="../media/image595.jpg"/><Relationship Id="rId21" Type="http://schemas.openxmlformats.org/officeDocument/2006/relationships/image" Target="../media/image596.jpg"/><Relationship Id="rId22" Type="http://schemas.openxmlformats.org/officeDocument/2006/relationships/image" Target="../media/image597.jpg"/><Relationship Id="rId23" Type="http://schemas.openxmlformats.org/officeDocument/2006/relationships/image" Target="../media/image598.jpg"/><Relationship Id="rId24" Type="http://schemas.openxmlformats.org/officeDocument/2006/relationships/image" Target="../media/image599.jpg"/><Relationship Id="rId25" Type="http://schemas.openxmlformats.org/officeDocument/2006/relationships/image" Target="../media/image600.jpg"/><Relationship Id="rId26" Type="http://schemas.openxmlformats.org/officeDocument/2006/relationships/image" Target="../media/image601.jpg"/><Relationship Id="rId27" Type="http://schemas.openxmlformats.org/officeDocument/2006/relationships/image" Target="../media/image602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3.jpg"/><Relationship Id="rId3" Type="http://schemas.openxmlformats.org/officeDocument/2006/relationships/image" Target="../media/image604.jpg"/><Relationship Id="rId4" Type="http://schemas.openxmlformats.org/officeDocument/2006/relationships/image" Target="../media/image605.jpg"/><Relationship Id="rId5" Type="http://schemas.openxmlformats.org/officeDocument/2006/relationships/image" Target="../media/image606.jpg"/><Relationship Id="rId6" Type="http://schemas.openxmlformats.org/officeDocument/2006/relationships/image" Target="../media/image607.jpg"/><Relationship Id="rId7" Type="http://schemas.openxmlformats.org/officeDocument/2006/relationships/image" Target="../media/image608.jpg"/><Relationship Id="rId8" Type="http://schemas.openxmlformats.org/officeDocument/2006/relationships/image" Target="../media/image609.png"/><Relationship Id="rId9" Type="http://schemas.openxmlformats.org/officeDocument/2006/relationships/image" Target="../media/image610.png"/><Relationship Id="rId10" Type="http://schemas.openxmlformats.org/officeDocument/2006/relationships/image" Target="../media/image611.jpg"/><Relationship Id="rId11" Type="http://schemas.openxmlformats.org/officeDocument/2006/relationships/image" Target="../media/image612.png"/><Relationship Id="rId12" Type="http://schemas.openxmlformats.org/officeDocument/2006/relationships/image" Target="../media/image613.png"/><Relationship Id="rId13" Type="http://schemas.openxmlformats.org/officeDocument/2006/relationships/image" Target="../media/image614.png"/><Relationship Id="rId14" Type="http://schemas.openxmlformats.org/officeDocument/2006/relationships/image" Target="../media/image580.png"/><Relationship Id="rId15" Type="http://schemas.openxmlformats.org/officeDocument/2006/relationships/image" Target="../media/image615.png"/><Relationship Id="rId16" Type="http://schemas.openxmlformats.org/officeDocument/2006/relationships/image" Target="../media/image582.png"/><Relationship Id="rId17" Type="http://schemas.openxmlformats.org/officeDocument/2006/relationships/image" Target="../media/image616.png"/><Relationship Id="rId18" Type="http://schemas.openxmlformats.org/officeDocument/2006/relationships/image" Target="../media/image617.png"/><Relationship Id="rId19" Type="http://schemas.openxmlformats.org/officeDocument/2006/relationships/image" Target="../media/image585.png"/><Relationship Id="rId20" Type="http://schemas.openxmlformats.org/officeDocument/2006/relationships/image" Target="../media/image618.png"/><Relationship Id="rId21" Type="http://schemas.openxmlformats.org/officeDocument/2006/relationships/image" Target="../media/image619.png"/><Relationship Id="rId22" Type="http://schemas.openxmlformats.org/officeDocument/2006/relationships/image" Target="../media/image620.png"/><Relationship Id="rId23" Type="http://schemas.openxmlformats.org/officeDocument/2006/relationships/image" Target="../media/image621.jpg"/><Relationship Id="rId24" Type="http://schemas.openxmlformats.org/officeDocument/2006/relationships/image" Target="../media/image622.jpg"/><Relationship Id="rId25" Type="http://schemas.openxmlformats.org/officeDocument/2006/relationships/image" Target="../media/image623.jpg"/><Relationship Id="rId26" Type="http://schemas.openxmlformats.org/officeDocument/2006/relationships/image" Target="../media/image624.jpg"/><Relationship Id="rId27" Type="http://schemas.openxmlformats.org/officeDocument/2006/relationships/image" Target="../media/image625.jpg"/><Relationship Id="rId28" Type="http://schemas.openxmlformats.org/officeDocument/2006/relationships/image" Target="../media/image626.jpg"/><Relationship Id="rId29" Type="http://schemas.openxmlformats.org/officeDocument/2006/relationships/image" Target="../media/image627.jpg"/><Relationship Id="rId30" Type="http://schemas.openxmlformats.org/officeDocument/2006/relationships/image" Target="../media/image628.jpg"/><Relationship Id="rId31" Type="http://schemas.openxmlformats.org/officeDocument/2006/relationships/image" Target="../media/image629.jpg"/><Relationship Id="rId32" Type="http://schemas.openxmlformats.org/officeDocument/2006/relationships/image" Target="../media/image630.jpg"/><Relationship Id="rId33" Type="http://schemas.openxmlformats.org/officeDocument/2006/relationships/image" Target="../media/image631.jpg"/><Relationship Id="rId34" Type="http://schemas.openxmlformats.org/officeDocument/2006/relationships/image" Target="../media/image632.jpg"/><Relationship Id="rId35" Type="http://schemas.openxmlformats.org/officeDocument/2006/relationships/image" Target="../media/image633.jpg"/><Relationship Id="rId36" Type="http://schemas.openxmlformats.org/officeDocument/2006/relationships/image" Target="../media/image634.jpg"/><Relationship Id="rId37" Type="http://schemas.openxmlformats.org/officeDocument/2006/relationships/image" Target="../media/image635.jpg"/><Relationship Id="rId38" Type="http://schemas.openxmlformats.org/officeDocument/2006/relationships/image" Target="../media/image636.jpg"/><Relationship Id="rId39" Type="http://schemas.openxmlformats.org/officeDocument/2006/relationships/image" Target="../media/image637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8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22" Type="http://schemas.openxmlformats.org/officeDocument/2006/relationships/image" Target="../media/image133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0.jpg"/><Relationship Id="rId3" Type="http://schemas.openxmlformats.org/officeDocument/2006/relationships/image" Target="../media/image641.jpg"/><Relationship Id="rId4" Type="http://schemas.openxmlformats.org/officeDocument/2006/relationships/image" Target="../media/image642.jpg"/><Relationship Id="rId5" Type="http://schemas.openxmlformats.org/officeDocument/2006/relationships/image" Target="../media/image643.jpg"/><Relationship Id="rId6" Type="http://schemas.openxmlformats.org/officeDocument/2006/relationships/image" Target="../media/image644.jpg"/><Relationship Id="rId7" Type="http://schemas.openxmlformats.org/officeDocument/2006/relationships/image" Target="../media/image645.jpg"/><Relationship Id="rId8" Type="http://schemas.openxmlformats.org/officeDocument/2006/relationships/image" Target="../media/image646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7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8.png"/><Relationship Id="rId3" Type="http://schemas.openxmlformats.org/officeDocument/2006/relationships/image" Target="../media/image649.png"/><Relationship Id="rId4" Type="http://schemas.openxmlformats.org/officeDocument/2006/relationships/image" Target="../media/image650.jpg"/><Relationship Id="rId5" Type="http://schemas.openxmlformats.org/officeDocument/2006/relationships/image" Target="../media/image651.png"/><Relationship Id="rId6" Type="http://schemas.openxmlformats.org/officeDocument/2006/relationships/image" Target="../media/image652.png"/><Relationship Id="rId7" Type="http://schemas.openxmlformats.org/officeDocument/2006/relationships/image" Target="../media/image653.jpg"/><Relationship Id="rId8" Type="http://schemas.openxmlformats.org/officeDocument/2006/relationships/image" Target="../media/image654.png"/><Relationship Id="rId9" Type="http://schemas.openxmlformats.org/officeDocument/2006/relationships/image" Target="../media/image655.jpg"/><Relationship Id="rId10" Type="http://schemas.openxmlformats.org/officeDocument/2006/relationships/image" Target="../media/image656.jpg"/><Relationship Id="rId11" Type="http://schemas.openxmlformats.org/officeDocument/2006/relationships/image" Target="../media/image657.jpg"/><Relationship Id="rId12" Type="http://schemas.openxmlformats.org/officeDocument/2006/relationships/image" Target="../media/image658.jpg"/><Relationship Id="rId13" Type="http://schemas.openxmlformats.org/officeDocument/2006/relationships/image" Target="../media/image659.jpg"/><Relationship Id="rId14" Type="http://schemas.openxmlformats.org/officeDocument/2006/relationships/image" Target="../media/image660.jpg"/><Relationship Id="rId15" Type="http://schemas.openxmlformats.org/officeDocument/2006/relationships/image" Target="../media/image661.jpg"/><Relationship Id="rId16" Type="http://schemas.openxmlformats.org/officeDocument/2006/relationships/image" Target="../media/image662.jpg"/><Relationship Id="rId17" Type="http://schemas.openxmlformats.org/officeDocument/2006/relationships/image" Target="../media/image663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4.jpg"/><Relationship Id="rId3" Type="http://schemas.openxmlformats.org/officeDocument/2006/relationships/image" Target="../media/image665.jpg"/><Relationship Id="rId4" Type="http://schemas.openxmlformats.org/officeDocument/2006/relationships/image" Target="../media/image666.png"/><Relationship Id="rId5" Type="http://schemas.openxmlformats.org/officeDocument/2006/relationships/image" Target="../media/image667.jpg"/><Relationship Id="rId6" Type="http://schemas.openxmlformats.org/officeDocument/2006/relationships/image" Target="../media/image668.jpg"/><Relationship Id="rId7" Type="http://schemas.openxmlformats.org/officeDocument/2006/relationships/image" Target="../media/image669.jpg"/><Relationship Id="rId8" Type="http://schemas.openxmlformats.org/officeDocument/2006/relationships/image" Target="../media/image670.png"/><Relationship Id="rId9" Type="http://schemas.openxmlformats.org/officeDocument/2006/relationships/image" Target="../media/image671.jpg"/><Relationship Id="rId10" Type="http://schemas.openxmlformats.org/officeDocument/2006/relationships/image" Target="../media/image672.jpg"/><Relationship Id="rId11" Type="http://schemas.openxmlformats.org/officeDocument/2006/relationships/image" Target="../media/image673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4.jpg"/><Relationship Id="rId3" Type="http://schemas.openxmlformats.org/officeDocument/2006/relationships/image" Target="../media/image675.jpg"/><Relationship Id="rId4" Type="http://schemas.openxmlformats.org/officeDocument/2006/relationships/image" Target="../media/image676.png"/><Relationship Id="rId5" Type="http://schemas.openxmlformats.org/officeDocument/2006/relationships/image" Target="../media/image677.png"/><Relationship Id="rId6" Type="http://schemas.openxmlformats.org/officeDocument/2006/relationships/image" Target="../media/image678.jpg"/><Relationship Id="rId7" Type="http://schemas.openxmlformats.org/officeDocument/2006/relationships/image" Target="../media/image679.png"/><Relationship Id="rId8" Type="http://schemas.openxmlformats.org/officeDocument/2006/relationships/image" Target="../media/image680.png"/><Relationship Id="rId9" Type="http://schemas.openxmlformats.org/officeDocument/2006/relationships/image" Target="../media/image681.jpg"/><Relationship Id="rId10" Type="http://schemas.openxmlformats.org/officeDocument/2006/relationships/image" Target="../media/image682.png"/><Relationship Id="rId11" Type="http://schemas.openxmlformats.org/officeDocument/2006/relationships/image" Target="../media/image683.png"/><Relationship Id="rId12" Type="http://schemas.openxmlformats.org/officeDocument/2006/relationships/image" Target="../media/image684.png"/><Relationship Id="rId13" Type="http://schemas.openxmlformats.org/officeDocument/2006/relationships/image" Target="../media/image685.jpg"/><Relationship Id="rId14" Type="http://schemas.openxmlformats.org/officeDocument/2006/relationships/image" Target="../media/image686.jpg"/><Relationship Id="rId15" Type="http://schemas.openxmlformats.org/officeDocument/2006/relationships/image" Target="../media/image687.jpg"/><Relationship Id="rId16" Type="http://schemas.openxmlformats.org/officeDocument/2006/relationships/image" Target="../media/image688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9.jpg"/><Relationship Id="rId3" Type="http://schemas.openxmlformats.org/officeDocument/2006/relationships/image" Target="../media/image690.png"/><Relationship Id="rId4" Type="http://schemas.openxmlformats.org/officeDocument/2006/relationships/image" Target="../media/image691.png"/><Relationship Id="rId5" Type="http://schemas.openxmlformats.org/officeDocument/2006/relationships/image" Target="../media/image692.jpg"/><Relationship Id="rId6" Type="http://schemas.openxmlformats.org/officeDocument/2006/relationships/image" Target="../media/image693.jpg"/><Relationship Id="rId7" Type="http://schemas.openxmlformats.org/officeDocument/2006/relationships/image" Target="../media/image694.jpg"/><Relationship Id="rId8" Type="http://schemas.openxmlformats.org/officeDocument/2006/relationships/image" Target="../media/image695.png"/><Relationship Id="rId9" Type="http://schemas.openxmlformats.org/officeDocument/2006/relationships/image" Target="../media/image696.jpg"/><Relationship Id="rId10" Type="http://schemas.openxmlformats.org/officeDocument/2006/relationships/image" Target="../media/image697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8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9.jpg"/><Relationship Id="rId3" Type="http://schemas.openxmlformats.org/officeDocument/2006/relationships/image" Target="../media/image700.png"/><Relationship Id="rId4" Type="http://schemas.openxmlformats.org/officeDocument/2006/relationships/image" Target="../media/image701.jpg"/><Relationship Id="rId5" Type="http://schemas.openxmlformats.org/officeDocument/2006/relationships/image" Target="../media/image702.jpg"/><Relationship Id="rId6" Type="http://schemas.openxmlformats.org/officeDocument/2006/relationships/image" Target="../media/image703.png"/><Relationship Id="rId7" Type="http://schemas.openxmlformats.org/officeDocument/2006/relationships/image" Target="../media/image704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5.jp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12639675"/>
            <a:ext cx="276225" cy="381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0100" y="12639675"/>
            <a:ext cx="628650" cy="3905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62950" y="10563225"/>
            <a:ext cx="1676400" cy="5048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28975" y="9867900"/>
            <a:ext cx="981075" cy="5238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24300" y="8524875"/>
            <a:ext cx="266700" cy="3810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200" y="8524875"/>
            <a:ext cx="628650" cy="3905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8975" y="7810500"/>
            <a:ext cx="971550" cy="5238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10700" y="7839075"/>
            <a:ext cx="266700" cy="3810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30000" y="7934325"/>
            <a:ext cx="1333500" cy="4191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820650" y="7810500"/>
            <a:ext cx="1685925" cy="5238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10100" y="3743325"/>
            <a:ext cx="638175" cy="3714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00700" y="3743325"/>
            <a:ext cx="1009650" cy="4667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82000" y="3724275"/>
            <a:ext cx="276225" cy="3810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734425" y="3724275"/>
            <a:ext cx="628650" cy="39052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10100" y="3028950"/>
            <a:ext cx="266700" cy="3905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200400" y="942975"/>
            <a:ext cx="352425" cy="447675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3188207" y="9438131"/>
            <a:ext cx="11058525" cy="0"/>
          </a:xfrm>
          <a:custGeom>
            <a:avLst/>
            <a:gdLst/>
            <a:ahLst/>
            <a:cxnLst/>
            <a:rect l="l" t="t" r="r" b="b"/>
            <a:pathLst>
              <a:path w="11058525" h="0">
                <a:moveTo>
                  <a:pt x="0" y="0"/>
                </a:moveTo>
                <a:lnTo>
                  <a:pt x="11058144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197351" y="7307580"/>
            <a:ext cx="11052175" cy="0"/>
          </a:xfrm>
          <a:custGeom>
            <a:avLst/>
            <a:gdLst/>
            <a:ahLst/>
            <a:cxnLst/>
            <a:rect l="l" t="t" r="r" b="b"/>
            <a:pathLst>
              <a:path w="11052175" h="0">
                <a:moveTo>
                  <a:pt x="0" y="0"/>
                </a:moveTo>
                <a:lnTo>
                  <a:pt x="11052048" y="0"/>
                </a:lnTo>
              </a:path>
            </a:pathLst>
          </a:custGeom>
          <a:ln w="21336">
            <a:solidFill>
              <a:srgbClr val="0303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867576" y="766762"/>
            <a:ext cx="4412615" cy="718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50">
                <a:latin typeface="Courier New"/>
                <a:cs typeface="Courier New"/>
              </a:rPr>
              <a:t>my</a:t>
            </a:r>
            <a:r>
              <a:rPr dirty="0" u="heavy" sz="4550" spc="-140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550" spc="-75">
                <a:latin typeface="Courier New"/>
                <a:cs typeface="Courier New"/>
              </a:rPr>
              <a:t>script.exs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170412" y="2125662"/>
            <a:ext cx="7251700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50" spc="-25">
                <a:latin typeface="Courier New"/>
                <a:cs typeface="Courier New"/>
              </a:rPr>
              <a:t>defmodule</a:t>
            </a:r>
            <a:r>
              <a:rPr dirty="0" sz="4650" spc="-615">
                <a:latin typeface="Courier New"/>
                <a:cs typeface="Courier New"/>
              </a:rPr>
              <a:t> </a:t>
            </a:r>
            <a:r>
              <a:rPr dirty="0" sz="4650" spc="-25">
                <a:latin typeface="Courier New"/>
                <a:cs typeface="Courier New"/>
              </a:rPr>
              <a:t>MyModule</a:t>
            </a:r>
            <a:r>
              <a:rPr dirty="0" sz="4650" spc="-675">
                <a:latin typeface="Courier New"/>
                <a:cs typeface="Courier New"/>
              </a:rPr>
              <a:t> </a:t>
            </a:r>
            <a:r>
              <a:rPr dirty="0" sz="4650" spc="-25">
                <a:latin typeface="Courier New"/>
                <a:cs typeface="Courier New"/>
              </a:rPr>
              <a:t>do</a:t>
            </a:r>
            <a:endParaRPr sz="4650">
              <a:latin typeface="Courier New"/>
              <a:cs typeface="Courier Ne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180928" y="2806700"/>
            <a:ext cx="9230360" cy="75920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7705">
              <a:lnSpc>
                <a:spcPts val="5510"/>
              </a:lnSpc>
              <a:spcBef>
                <a:spcPts val="100"/>
              </a:spcBef>
              <a:tabLst>
                <a:tab pos="2070735" algn="l"/>
              </a:tabLst>
            </a:pPr>
            <a:r>
              <a:rPr dirty="0" sz="4650" spc="-25">
                <a:latin typeface="Courier New"/>
                <a:cs typeface="Courier New"/>
              </a:rPr>
              <a:t>de</a:t>
            </a:r>
            <a:r>
              <a:rPr dirty="0" sz="4650">
                <a:latin typeface="Courier New"/>
                <a:cs typeface="Courier New"/>
              </a:rPr>
              <a:t>	my</a:t>
            </a:r>
            <a:r>
              <a:rPr dirty="0" u="heavy" sz="4650" spc="-465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650">
                <a:latin typeface="Courier New"/>
                <a:cs typeface="Courier New"/>
              </a:rPr>
              <a:t>func</a:t>
            </a:r>
            <a:r>
              <a:rPr dirty="0" sz="4650" spc="-300">
                <a:latin typeface="Courier New"/>
                <a:cs typeface="Courier New"/>
              </a:rPr>
              <a:t> </a:t>
            </a:r>
            <a:r>
              <a:rPr dirty="0" sz="4650" spc="-25">
                <a:latin typeface="Courier New"/>
                <a:cs typeface="Courier New"/>
              </a:rPr>
              <a:t>do</a:t>
            </a:r>
            <a:endParaRPr sz="4650">
              <a:latin typeface="Courier New"/>
              <a:cs typeface="Courier New"/>
            </a:endParaRPr>
          </a:p>
          <a:p>
            <a:pPr marL="2058035">
              <a:lnSpc>
                <a:spcPts val="5450"/>
              </a:lnSpc>
              <a:tabLst>
                <a:tab pos="3435985" algn="l"/>
                <a:tab pos="6209665" algn="l"/>
              </a:tabLst>
            </a:pPr>
            <a:r>
              <a:rPr dirty="0" sz="4650" spc="-50">
                <a:latin typeface="Courier New"/>
                <a:cs typeface="Courier New"/>
              </a:rPr>
              <a:t>.</a:t>
            </a:r>
            <a:r>
              <a:rPr dirty="0" sz="4650">
                <a:latin typeface="Courier New"/>
                <a:cs typeface="Courier New"/>
              </a:rPr>
              <a:t>	</a:t>
            </a:r>
            <a:r>
              <a:rPr dirty="0" sz="4650" spc="80">
                <a:latin typeface="Courier New"/>
                <a:cs typeface="Courier New"/>
              </a:rPr>
              <a:t>s</a:t>
            </a:r>
            <a:r>
              <a:rPr dirty="0" sz="4650" spc="-25">
                <a:latin typeface="Courier New"/>
                <a:cs typeface="Courier New"/>
              </a:rPr>
              <a:t> "He</a:t>
            </a:r>
            <a:r>
              <a:rPr dirty="0" sz="4650">
                <a:latin typeface="Courier New"/>
                <a:cs typeface="Courier New"/>
              </a:rPr>
              <a:t>	,</a:t>
            </a:r>
            <a:r>
              <a:rPr dirty="0" sz="4650" spc="-455">
                <a:latin typeface="Courier New"/>
                <a:cs typeface="Courier New"/>
              </a:rPr>
              <a:t> </a:t>
            </a:r>
            <a:r>
              <a:rPr dirty="0" sz="4650" spc="-135">
                <a:latin typeface="Courier New"/>
                <a:cs typeface="Courier New"/>
              </a:rPr>
              <a:t>world!"</a:t>
            </a:r>
            <a:endParaRPr sz="4650">
              <a:latin typeface="Courier New"/>
              <a:cs typeface="Courier New"/>
            </a:endParaRPr>
          </a:p>
          <a:p>
            <a:pPr marL="18415" marR="7640320" indent="685800">
              <a:lnSpc>
                <a:spcPts val="5400"/>
              </a:lnSpc>
              <a:spcBef>
                <a:spcPts val="170"/>
              </a:spcBef>
            </a:pPr>
            <a:r>
              <a:rPr dirty="0" sz="4550" spc="-145">
                <a:latin typeface="Cambria"/>
                <a:cs typeface="Cambria"/>
              </a:rPr>
              <a:t>end </a:t>
            </a:r>
            <a:r>
              <a:rPr dirty="0" sz="4550" spc="-25">
                <a:latin typeface="Cambria"/>
                <a:cs typeface="Cambria"/>
              </a:rPr>
              <a:t>end</a:t>
            </a:r>
            <a:endParaRPr sz="4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170"/>
              </a:spcBef>
            </a:pPr>
            <a:r>
              <a:rPr dirty="0" sz="4550" spc="-95">
                <a:latin typeface="Courier New"/>
                <a:cs typeface="Courier New"/>
              </a:rPr>
              <a:t>MyModu1e.my</a:t>
            </a:r>
            <a:r>
              <a:rPr dirty="0" sz="4550" spc="-2105">
                <a:latin typeface="Courier New"/>
                <a:cs typeface="Courier New"/>
              </a:rPr>
              <a:t> </a:t>
            </a:r>
            <a:r>
              <a:rPr dirty="0" u="heavy" sz="4550" spc="3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550" spc="-20">
                <a:latin typeface="Courier New"/>
                <a:cs typeface="Courier New"/>
              </a:rPr>
              <a:t>func</a:t>
            </a:r>
            <a:endParaRPr sz="4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4550">
              <a:latin typeface="Courier New"/>
              <a:cs typeface="Courier New"/>
            </a:endParaRPr>
          </a:p>
          <a:p>
            <a:pPr marL="17145" marR="1348105" indent="1024255">
              <a:lnSpc>
                <a:spcPts val="5400"/>
              </a:lnSpc>
              <a:tabLst>
                <a:tab pos="1751964" algn="l"/>
              </a:tabLst>
            </a:pPr>
            <a:r>
              <a:rPr dirty="0" sz="4650" spc="-50">
                <a:latin typeface="Courier New"/>
                <a:cs typeface="Courier New"/>
              </a:rPr>
              <a:t>leQmacbook</a:t>
            </a:r>
            <a:r>
              <a:rPr dirty="0" sz="4650" spc="-45">
                <a:latin typeface="Courier New"/>
                <a:cs typeface="Courier New"/>
              </a:rPr>
              <a:t> </a:t>
            </a:r>
            <a:r>
              <a:rPr dirty="0" sz="4650" spc="-95">
                <a:latin typeface="Courier New"/>
                <a:cs typeface="Courier New"/>
              </a:rPr>
              <a:t>-</a:t>
            </a:r>
            <a:r>
              <a:rPr dirty="0" sz="4650">
                <a:latin typeface="Courier New"/>
                <a:cs typeface="Courier New"/>
              </a:rPr>
              <a:t>&gt;</a:t>
            </a:r>
            <a:r>
              <a:rPr dirty="0" sz="4650" spc="-385">
                <a:latin typeface="Courier New"/>
                <a:cs typeface="Courier New"/>
              </a:rPr>
              <a:t> </a:t>
            </a:r>
            <a:r>
              <a:rPr dirty="0" sz="4650" spc="80">
                <a:latin typeface="Courier New"/>
                <a:cs typeface="Courier New"/>
              </a:rPr>
              <a:t>e</a:t>
            </a:r>
            <a:r>
              <a:rPr dirty="0" sz="4650" spc="-560">
                <a:latin typeface="Courier New"/>
                <a:cs typeface="Courier New"/>
              </a:rPr>
              <a:t> </a:t>
            </a:r>
            <a:r>
              <a:rPr dirty="0" sz="4650" spc="-130">
                <a:latin typeface="Courier New"/>
                <a:cs typeface="Courier New"/>
              </a:rPr>
              <a:t>ixir </a:t>
            </a:r>
            <a:r>
              <a:rPr dirty="0" sz="4650" spc="-25">
                <a:latin typeface="Courier New"/>
                <a:cs typeface="Courier New"/>
              </a:rPr>
              <a:t>He</a:t>
            </a:r>
            <a:r>
              <a:rPr dirty="0" sz="4650">
                <a:latin typeface="Courier New"/>
                <a:cs typeface="Courier New"/>
              </a:rPr>
              <a:t>	,</a:t>
            </a:r>
            <a:r>
              <a:rPr dirty="0" sz="4650" spc="-540">
                <a:latin typeface="Courier New"/>
                <a:cs typeface="Courier New"/>
              </a:rPr>
              <a:t> </a:t>
            </a:r>
            <a:r>
              <a:rPr dirty="0" sz="4650" spc="-10">
                <a:latin typeface="Courier New"/>
                <a:cs typeface="Courier New"/>
              </a:rPr>
              <a:t>world!</a:t>
            </a:r>
            <a:endParaRPr sz="4650">
              <a:latin typeface="Courier New"/>
              <a:cs typeface="Courier New"/>
            </a:endParaRPr>
          </a:p>
          <a:p>
            <a:pPr algn="ctr" marR="1318260">
              <a:lnSpc>
                <a:spcPct val="100000"/>
              </a:lnSpc>
              <a:spcBef>
                <a:spcPts val="5070"/>
              </a:spcBef>
            </a:pPr>
            <a:r>
              <a:rPr dirty="0" sz="4650" spc="-50">
                <a:latin typeface="Courier New"/>
                <a:cs typeface="Courier New"/>
              </a:rPr>
              <a:t>leQmacbook</a:t>
            </a:r>
            <a:r>
              <a:rPr dirty="0" sz="4650" spc="-210">
                <a:latin typeface="Courier New"/>
                <a:cs typeface="Courier New"/>
              </a:rPr>
              <a:t> </a:t>
            </a:r>
            <a:r>
              <a:rPr dirty="0" sz="4650" spc="-95">
                <a:latin typeface="Courier New"/>
                <a:cs typeface="Courier New"/>
              </a:rPr>
              <a:t>-</a:t>
            </a:r>
            <a:r>
              <a:rPr dirty="0" sz="4650">
                <a:latin typeface="Courier New"/>
                <a:cs typeface="Courier New"/>
              </a:rPr>
              <a:t>&gt;</a:t>
            </a:r>
            <a:r>
              <a:rPr dirty="0" sz="4650" spc="-520">
                <a:latin typeface="Courier New"/>
                <a:cs typeface="Courier New"/>
              </a:rPr>
              <a:t> </a:t>
            </a:r>
            <a:r>
              <a:rPr dirty="0" sz="4650" spc="-25">
                <a:latin typeface="Courier New"/>
                <a:cs typeface="Courier New"/>
              </a:rPr>
              <a:t>iex</a:t>
            </a:r>
            <a:endParaRPr sz="4650">
              <a:latin typeface="Courier New"/>
              <a:cs typeface="Courier New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182000" y="10367962"/>
            <a:ext cx="5188585" cy="718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2955" algn="l"/>
              </a:tabLst>
            </a:pPr>
            <a:r>
              <a:rPr dirty="0" sz="4550" spc="-25">
                <a:latin typeface="Courier New"/>
                <a:cs typeface="Courier New"/>
              </a:rPr>
              <a:t>iex</a:t>
            </a:r>
            <a:r>
              <a:rPr dirty="0" sz="4550">
                <a:latin typeface="Courier New"/>
                <a:cs typeface="Courier New"/>
              </a:rPr>
              <a:t>	&gt;</a:t>
            </a:r>
            <a:r>
              <a:rPr dirty="0" sz="4550" spc="-50">
                <a:latin typeface="Courier New"/>
                <a:cs typeface="Courier New"/>
              </a:rPr>
              <a:t> </a:t>
            </a:r>
            <a:r>
              <a:rPr dirty="0" sz="4550">
                <a:latin typeface="Courier New"/>
                <a:cs typeface="Courier New"/>
              </a:rPr>
              <a:t>c</a:t>
            </a:r>
            <a:r>
              <a:rPr dirty="0" sz="4550" spc="-30">
                <a:latin typeface="Courier New"/>
                <a:cs typeface="Courier New"/>
              </a:rPr>
              <a:t> </a:t>
            </a:r>
            <a:r>
              <a:rPr dirty="0" sz="4550">
                <a:latin typeface="Courier New"/>
                <a:cs typeface="Courier New"/>
              </a:rPr>
              <a:t>"my</a:t>
            </a:r>
            <a:r>
              <a:rPr dirty="0" u="heavy" sz="4550" spc="-9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550" spc="110">
                <a:latin typeface="Courier New"/>
                <a:cs typeface="Courier New"/>
              </a:rPr>
              <a:t>s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028500" y="10361612"/>
            <a:ext cx="1725930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-80">
                <a:latin typeface="Courier New"/>
                <a:cs typeface="Courier New"/>
              </a:rPr>
              <a:t>.exs"</a:t>
            </a:r>
            <a:endParaRPr sz="4600">
              <a:latin typeface="Courier New"/>
              <a:cs typeface="Courier New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181414" y="11047412"/>
            <a:ext cx="8217534" cy="2093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>
              <a:lnSpc>
                <a:spcPts val="5440"/>
              </a:lnSpc>
              <a:spcBef>
                <a:spcPts val="100"/>
              </a:spcBef>
            </a:pPr>
            <a:r>
              <a:rPr dirty="0" sz="4600" spc="-10">
                <a:latin typeface="Courier New"/>
                <a:cs typeface="Courier New"/>
              </a:rPr>
              <a:t>MyModule</a:t>
            </a:r>
            <a:endParaRPr sz="4600">
              <a:latin typeface="Courier New"/>
              <a:cs typeface="Courier New"/>
            </a:endParaRPr>
          </a:p>
          <a:p>
            <a:pPr marL="38100" marR="5080" indent="-26034">
              <a:lnSpc>
                <a:spcPts val="5400"/>
              </a:lnSpc>
              <a:spcBef>
                <a:spcPts val="140"/>
              </a:spcBef>
              <a:tabLst>
                <a:tab pos="2052955" algn="l"/>
                <a:tab pos="2095500" algn="l"/>
              </a:tabLst>
            </a:pPr>
            <a:r>
              <a:rPr dirty="0" sz="4600" spc="-25">
                <a:latin typeface="Courier New"/>
                <a:cs typeface="Courier New"/>
              </a:rPr>
              <a:t>iex</a:t>
            </a:r>
            <a:r>
              <a:rPr dirty="0" sz="4600">
                <a:latin typeface="Courier New"/>
                <a:cs typeface="Courier New"/>
              </a:rPr>
              <a:t>	&gt;</a:t>
            </a:r>
            <a:r>
              <a:rPr dirty="0" sz="4600" spc="30">
                <a:latin typeface="Courier New"/>
                <a:cs typeface="Courier New"/>
              </a:rPr>
              <a:t> </a:t>
            </a:r>
            <a:r>
              <a:rPr dirty="0" sz="4600" spc="-150">
                <a:latin typeface="Courier New"/>
                <a:cs typeface="Courier New"/>
              </a:rPr>
              <a:t>MyModu1e.my</a:t>
            </a:r>
            <a:r>
              <a:rPr dirty="0" sz="4600" spc="-2160">
                <a:latin typeface="Courier New"/>
                <a:cs typeface="Courier New"/>
              </a:rPr>
              <a:t> </a:t>
            </a:r>
            <a:r>
              <a:rPr dirty="0" u="heavy" sz="4600" spc="-90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600" spc="-60">
                <a:latin typeface="Courier New"/>
                <a:cs typeface="Courier New"/>
              </a:rPr>
              <a:t>func </a:t>
            </a:r>
            <a:r>
              <a:rPr dirty="0" sz="4600" spc="-25">
                <a:latin typeface="Courier New"/>
                <a:cs typeface="Courier New"/>
              </a:rPr>
              <a:t>"He</a:t>
            </a:r>
            <a:r>
              <a:rPr dirty="0" sz="4600">
                <a:latin typeface="Courier New"/>
                <a:cs typeface="Courier New"/>
              </a:rPr>
              <a:t>		,</a:t>
            </a:r>
            <a:r>
              <a:rPr dirty="0" sz="4600" spc="-505">
                <a:latin typeface="Courier New"/>
                <a:cs typeface="Courier New"/>
              </a:rPr>
              <a:t> </a:t>
            </a:r>
            <a:r>
              <a:rPr dirty="0" sz="4600" spc="-10">
                <a:latin typeface="Courier New"/>
                <a:cs typeface="Courier New"/>
              </a:rPr>
              <a:t>world!"</a:t>
            </a:r>
            <a:endParaRPr sz="4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7524750"/>
            <a:ext cx="266700" cy="3714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8400" y="7515225"/>
            <a:ext cx="333375" cy="3905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2775" y="7515225"/>
            <a:ext cx="1076325" cy="5048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20950" y="7467600"/>
            <a:ext cx="381000" cy="457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68625" y="7486650"/>
            <a:ext cx="219075" cy="5143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963900" y="7486650"/>
            <a:ext cx="342900" cy="4191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92525" y="7486650"/>
            <a:ext cx="219075" cy="5143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95500" y="6791325"/>
            <a:ext cx="266700" cy="3810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38400" y="6791325"/>
            <a:ext cx="342900" cy="3905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62300" y="6800850"/>
            <a:ext cx="1066800" cy="4953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62575" y="6791325"/>
            <a:ext cx="323850" cy="3810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86525" y="6791325"/>
            <a:ext cx="666750" cy="3905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306300" y="6791325"/>
            <a:ext cx="1066800" cy="5048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97100" y="6772275"/>
            <a:ext cx="295275" cy="40005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459325" y="6762750"/>
            <a:ext cx="276225" cy="41910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095500" y="6038850"/>
            <a:ext cx="285750" cy="4191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71775" y="6067425"/>
            <a:ext cx="1438275" cy="39052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267200" y="6038850"/>
            <a:ext cx="333375" cy="40957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53100" y="6038850"/>
            <a:ext cx="295275" cy="4191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86525" y="6067425"/>
            <a:ext cx="666750" cy="39052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924800" y="6067425"/>
            <a:ext cx="333375" cy="39052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477500" y="6038850"/>
            <a:ext cx="342900" cy="41910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306300" y="6019800"/>
            <a:ext cx="1066800" cy="43815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439775" y="6038850"/>
            <a:ext cx="285750" cy="40957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868525" y="6038850"/>
            <a:ext cx="695325" cy="41910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71600" y="5314950"/>
            <a:ext cx="1752600" cy="41910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53325" y="5314950"/>
            <a:ext cx="704850" cy="419100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8674608" y="6278879"/>
            <a:ext cx="307975" cy="40005"/>
          </a:xfrm>
          <a:custGeom>
            <a:avLst/>
            <a:gdLst/>
            <a:ahLst/>
            <a:cxnLst/>
            <a:rect l="l" t="t" r="r" b="b"/>
            <a:pathLst>
              <a:path w="307975" h="40004">
                <a:moveTo>
                  <a:pt x="307848" y="18288"/>
                </a:moveTo>
                <a:lnTo>
                  <a:pt x="298704" y="18288"/>
                </a:lnTo>
                <a:lnTo>
                  <a:pt x="298704" y="0"/>
                </a:lnTo>
                <a:lnTo>
                  <a:pt x="0" y="0"/>
                </a:lnTo>
                <a:lnTo>
                  <a:pt x="0" y="18288"/>
                </a:lnTo>
                <a:lnTo>
                  <a:pt x="0" y="21336"/>
                </a:lnTo>
                <a:lnTo>
                  <a:pt x="0" y="39624"/>
                </a:lnTo>
                <a:lnTo>
                  <a:pt x="307848" y="39624"/>
                </a:lnTo>
                <a:lnTo>
                  <a:pt x="307848" y="18288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8674608" y="6172199"/>
            <a:ext cx="299085" cy="52069"/>
          </a:xfrm>
          <a:custGeom>
            <a:avLst/>
            <a:gdLst/>
            <a:ahLst/>
            <a:cxnLst/>
            <a:rect l="l" t="t" r="r" b="b"/>
            <a:pathLst>
              <a:path w="299084" h="52070">
                <a:moveTo>
                  <a:pt x="298704" y="0"/>
                </a:moveTo>
                <a:lnTo>
                  <a:pt x="0" y="0"/>
                </a:lnTo>
                <a:lnTo>
                  <a:pt x="0" y="21336"/>
                </a:lnTo>
                <a:lnTo>
                  <a:pt x="0" y="42672"/>
                </a:lnTo>
                <a:lnTo>
                  <a:pt x="9144" y="42672"/>
                </a:lnTo>
                <a:lnTo>
                  <a:pt x="9144" y="51816"/>
                </a:lnTo>
                <a:lnTo>
                  <a:pt x="298704" y="51816"/>
                </a:lnTo>
                <a:lnTo>
                  <a:pt x="298704" y="42672"/>
                </a:lnTo>
                <a:lnTo>
                  <a:pt x="298704" y="30480"/>
                </a:lnTo>
                <a:lnTo>
                  <a:pt x="298704" y="21336"/>
                </a:lnTo>
                <a:lnTo>
                  <a:pt x="298704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568524" y="5091112"/>
            <a:ext cx="1497965" cy="1485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715"/>
              </a:lnSpc>
              <a:spcBef>
                <a:spcPts val="100"/>
              </a:spcBef>
            </a:pPr>
            <a:r>
              <a:rPr dirty="0" sz="4850" spc="-25">
                <a:latin typeface="Courier New"/>
                <a:cs typeface="Courier New"/>
              </a:rPr>
              <a:t>de</a:t>
            </a:r>
            <a:endParaRPr sz="4850">
              <a:latin typeface="Courier New"/>
              <a:cs typeface="Courier New"/>
            </a:endParaRPr>
          </a:p>
          <a:p>
            <a:pPr marL="745490">
              <a:lnSpc>
                <a:spcPts val="5775"/>
              </a:lnSpc>
            </a:pPr>
            <a:r>
              <a:rPr dirty="0" sz="4900" spc="-25">
                <a:latin typeface="Courier New"/>
                <a:cs typeface="Courier New"/>
              </a:rPr>
              <a:t>de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3140980" y="5091112"/>
            <a:ext cx="4010660" cy="14852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5715"/>
              </a:lnSpc>
              <a:spcBef>
                <a:spcPts val="100"/>
              </a:spcBef>
            </a:pPr>
            <a:r>
              <a:rPr dirty="0" sz="4850">
                <a:latin typeface="Courier New"/>
                <a:cs typeface="Courier New"/>
              </a:rPr>
              <a:t>le</a:t>
            </a:r>
            <a:r>
              <a:rPr dirty="0" sz="4850" spc="-235">
                <a:latin typeface="Courier New"/>
                <a:cs typeface="Courier New"/>
              </a:rPr>
              <a:t> </a:t>
            </a:r>
            <a:r>
              <a:rPr dirty="0" sz="4850" spc="-40">
                <a:latin typeface="Courier New"/>
                <a:cs typeface="Courier New"/>
              </a:rPr>
              <a:t>MyModule</a:t>
            </a:r>
            <a:endParaRPr sz="4850">
              <a:latin typeface="Courier New"/>
              <a:cs typeface="Courier New"/>
            </a:endParaRPr>
          </a:p>
          <a:p>
            <a:pPr algn="ctr" marL="786765">
              <a:lnSpc>
                <a:spcPts val="5775"/>
              </a:lnSpc>
            </a:pPr>
            <a:r>
              <a:rPr dirty="0" u="heavy" sz="4900" spc="-8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900">
                <a:latin typeface="Courier New"/>
                <a:cs typeface="Courier New"/>
              </a:rPr>
              <a:t>a</a:t>
            </a:r>
            <a:r>
              <a:rPr dirty="0" u="heavy" sz="4900" spc="-105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  </a:t>
            </a:r>
            <a:r>
              <a:rPr dirty="0" sz="4900" spc="185">
                <a:latin typeface="Courier New"/>
                <a:cs typeface="Courier New"/>
              </a:rPr>
              <a:t>i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322564" y="5803900"/>
            <a:ext cx="259778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0350" algn="l"/>
              </a:tabLst>
            </a:pPr>
            <a:r>
              <a:rPr dirty="0" sz="4900" spc="204">
                <a:latin typeface="Courier New"/>
                <a:cs typeface="Courier New"/>
              </a:rPr>
              <a:t>{</a:t>
            </a:r>
            <a:r>
              <a:rPr dirty="0" u="dbl" sz="4900" spc="204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,</a:t>
            </a:r>
            <a:r>
              <a:rPr dirty="0" sz="4900">
                <a:latin typeface="Courier New"/>
                <a:cs typeface="Courier New"/>
              </a:rPr>
              <a:t>	</a:t>
            </a:r>
            <a:r>
              <a:rPr dirty="0" sz="4900" spc="-300">
                <a:latin typeface="Courier New"/>
                <a:cs typeface="Courier New"/>
              </a:rPr>
              <a:t>,</a:t>
            </a:r>
            <a:r>
              <a:rPr dirty="0" u="heavy" sz="4900" spc="-290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heavy" sz="4900" spc="5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}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755207" y="6540500"/>
            <a:ext cx="368807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7805" algn="l"/>
              </a:tabLst>
            </a:pPr>
            <a:r>
              <a:rPr dirty="0" sz="4800" spc="5">
                <a:latin typeface="Courier New"/>
                <a:cs typeface="Courier New"/>
              </a:rPr>
              <a:t>.</a:t>
            </a:r>
            <a:r>
              <a:rPr dirty="0" sz="4800">
                <a:latin typeface="Courier New"/>
                <a:cs typeface="Courier New"/>
              </a:rPr>
              <a:t>	</a:t>
            </a:r>
            <a:r>
              <a:rPr dirty="0" sz="4800" spc="114">
                <a:latin typeface="Courier New"/>
                <a:cs typeface="Courier New"/>
              </a:rPr>
              <a:t>s</a:t>
            </a:r>
            <a:r>
              <a:rPr dirty="0" sz="4800" spc="-165">
                <a:latin typeface="Courier New"/>
                <a:cs typeface="Courier New"/>
              </a:rPr>
              <a:t> </a:t>
            </a:r>
            <a:r>
              <a:rPr dirty="0" sz="4800" spc="114">
                <a:latin typeface="Courier New"/>
                <a:cs typeface="Courier New"/>
              </a:rPr>
              <a:t>"</a:t>
            </a:r>
            <a:r>
              <a:rPr dirty="0" sz="4800" spc="-75">
                <a:latin typeface="Courier New"/>
                <a:cs typeface="Courier New"/>
              </a:rPr>
              <a:t> </a:t>
            </a:r>
            <a:r>
              <a:rPr dirty="0" sz="4800" spc="-25">
                <a:latin typeface="Courier New"/>
                <a:cs typeface="Courier New"/>
              </a:rPr>
              <a:t>ir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763302" y="7262812"/>
            <a:ext cx="12098020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0025" algn="l"/>
              </a:tabLst>
            </a:pPr>
            <a:r>
              <a:rPr dirty="0" sz="4850" spc="35">
                <a:latin typeface="Courier New"/>
                <a:cs typeface="Courier New"/>
              </a:rPr>
              <a:t>.</a:t>
            </a:r>
            <a:r>
              <a:rPr dirty="0" sz="4850">
                <a:latin typeface="Courier New"/>
                <a:cs typeface="Courier New"/>
              </a:rPr>
              <a:t>	</a:t>
            </a:r>
            <a:r>
              <a:rPr dirty="0" sz="4850" spc="170">
                <a:latin typeface="Courier New"/>
                <a:cs typeface="Courier New"/>
              </a:rPr>
              <a:t>s</a:t>
            </a:r>
            <a:r>
              <a:rPr dirty="0" sz="4850" spc="-725">
                <a:latin typeface="Courier New"/>
                <a:cs typeface="Courier New"/>
              </a:rPr>
              <a:t> </a:t>
            </a:r>
            <a:r>
              <a:rPr dirty="0" sz="4850">
                <a:latin typeface="Courier New"/>
                <a:cs typeface="Courier New"/>
              </a:rPr>
              <a:t>"Tup1e'ss</a:t>
            </a:r>
            <a:r>
              <a:rPr dirty="0" sz="4850" spc="-350">
                <a:latin typeface="Courier New"/>
                <a:cs typeface="Courier New"/>
              </a:rPr>
              <a:t> </a:t>
            </a:r>
            <a:r>
              <a:rPr dirty="0" sz="4850">
                <a:latin typeface="Courier New"/>
                <a:cs typeface="Courier New"/>
              </a:rPr>
              <a:t>second</a:t>
            </a:r>
            <a:r>
              <a:rPr dirty="0" sz="4850" spc="-225">
                <a:latin typeface="Courier New"/>
                <a:cs typeface="Courier New"/>
              </a:rPr>
              <a:t> </a:t>
            </a:r>
            <a:r>
              <a:rPr dirty="0" sz="4850">
                <a:latin typeface="Courier New"/>
                <a:cs typeface="Courier New"/>
              </a:rPr>
              <a:t>element</a:t>
            </a:r>
            <a:r>
              <a:rPr dirty="0" sz="4850" spc="-400">
                <a:latin typeface="Courier New"/>
                <a:cs typeface="Courier New"/>
              </a:rPr>
              <a:t> </a:t>
            </a:r>
            <a:r>
              <a:rPr dirty="0" sz="4850" spc="-25">
                <a:latin typeface="Courier New"/>
                <a:cs typeface="Courier New"/>
              </a:rPr>
              <a:t>is</a:t>
            </a:r>
            <a:endParaRPr sz="4850">
              <a:latin typeface="Courier New"/>
              <a:cs typeface="Courier New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521575" y="6540500"/>
            <a:ext cx="10652125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725"/>
              </a:lnSpc>
              <a:spcBef>
                <a:spcPts val="100"/>
              </a:spcBef>
              <a:tabLst>
                <a:tab pos="5859780" algn="l"/>
                <a:tab pos="8056245" algn="l"/>
                <a:tab pos="10258425" algn="l"/>
              </a:tabLst>
            </a:pPr>
            <a:r>
              <a:rPr dirty="0" sz="4800">
                <a:latin typeface="Courier New"/>
                <a:cs typeface="Courier New"/>
              </a:rPr>
              <a:t>element</a:t>
            </a:r>
            <a:r>
              <a:rPr dirty="0" sz="4800" spc="65">
                <a:latin typeface="Courier New"/>
                <a:cs typeface="Courier New"/>
              </a:rPr>
              <a:t> </a:t>
            </a:r>
            <a:r>
              <a:rPr dirty="0" sz="4800">
                <a:latin typeface="Courier New"/>
                <a:cs typeface="Courier New"/>
              </a:rPr>
              <a:t>is</a:t>
            </a:r>
            <a:r>
              <a:rPr dirty="0" sz="4800" spc="-105">
                <a:latin typeface="Courier New"/>
                <a:cs typeface="Courier New"/>
              </a:rPr>
              <a:t> </a:t>
            </a:r>
            <a:r>
              <a:rPr dirty="0" sz="4800" spc="65">
                <a:latin typeface="Courier New"/>
                <a:cs typeface="Courier New"/>
              </a:rPr>
              <a:t>a</a:t>
            </a:r>
            <a:r>
              <a:rPr dirty="0" sz="4800">
                <a:latin typeface="Courier New"/>
                <a:cs typeface="Courier New"/>
              </a:rPr>
              <a:t>	1e</a:t>
            </a:r>
            <a:r>
              <a:rPr dirty="0" sz="4800" spc="-55">
                <a:latin typeface="Courier New"/>
                <a:cs typeface="Courier New"/>
              </a:rPr>
              <a:t> </a:t>
            </a:r>
            <a:r>
              <a:rPr dirty="0" sz="4800" spc="235">
                <a:latin typeface="Courier New"/>
                <a:cs typeface="Courier New"/>
              </a:rPr>
              <a:t>o</a:t>
            </a:r>
            <a:r>
              <a:rPr dirty="0" sz="4800">
                <a:latin typeface="Courier New"/>
                <a:cs typeface="Courier New"/>
              </a:rPr>
              <a:t>	</a:t>
            </a:r>
            <a:r>
              <a:rPr dirty="0" sz="4800" spc="-20">
                <a:latin typeface="Courier New"/>
                <a:cs typeface="Courier New"/>
              </a:rPr>
              <a:t>size</a:t>
            </a:r>
            <a:r>
              <a:rPr dirty="0" sz="4800">
                <a:latin typeface="Courier New"/>
                <a:cs typeface="Courier New"/>
              </a:rPr>
              <a:t>	</a:t>
            </a:r>
            <a:r>
              <a:rPr dirty="0" sz="4800" spc="65">
                <a:latin typeface="Courier New"/>
                <a:cs typeface="Courier New"/>
              </a:rPr>
              <a:t>"</a:t>
            </a:r>
            <a:endParaRPr sz="4800">
              <a:latin typeface="Courier New"/>
              <a:cs typeface="Courier New"/>
            </a:endParaRPr>
          </a:p>
          <a:p>
            <a:pPr marL="9162415">
              <a:lnSpc>
                <a:spcPts val="5785"/>
              </a:lnSpc>
            </a:pPr>
            <a:r>
              <a:rPr dirty="0" sz="4850" spc="5">
                <a:latin typeface="Courier New"/>
                <a:cs typeface="Courier New"/>
              </a:rPr>
              <a:t>"</a:t>
            </a:r>
            <a:endParaRPr sz="4850">
              <a:latin typeface="Courier New"/>
              <a:cs typeface="Courier New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76113" y="8001000"/>
            <a:ext cx="1741805" cy="146558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733425">
              <a:lnSpc>
                <a:spcPct val="101099"/>
              </a:lnSpc>
              <a:spcBef>
                <a:spcPts val="35"/>
              </a:spcBef>
            </a:pPr>
            <a:r>
              <a:rPr dirty="0" sz="4700" spc="-25">
                <a:latin typeface="Cambria"/>
                <a:cs typeface="Cambria"/>
              </a:rPr>
              <a:t>end end</a:t>
            </a:r>
            <a:endParaRPr sz="4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905000"/>
            <a:ext cx="16764000" cy="11201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3733800"/>
            <a:ext cx="11430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6575" y="6496050"/>
            <a:ext cx="638175" cy="5524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3375" y="6457950"/>
            <a:ext cx="447675" cy="2095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2625" y="6553200"/>
            <a:ext cx="590550" cy="4381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8675" y="6477000"/>
            <a:ext cx="542925" cy="5905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15675" y="6477000"/>
            <a:ext cx="571500" cy="6000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01725" y="6477000"/>
            <a:ext cx="552450" cy="6000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8825" y="2857500"/>
            <a:ext cx="15449550" cy="31432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90900" y="2085975"/>
            <a:ext cx="533400" cy="1714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15100" y="7010400"/>
            <a:ext cx="742950" cy="1143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57425" y="2019300"/>
            <a:ext cx="619125" cy="1238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14600" y="9163050"/>
            <a:ext cx="2257425" cy="20955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05075" y="13954125"/>
            <a:ext cx="2266950" cy="20478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24625" y="6734175"/>
            <a:ext cx="714375" cy="18097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05700" y="8129587"/>
            <a:ext cx="2000250" cy="2190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515850" y="8124825"/>
            <a:ext cx="2533650" cy="22860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668750" y="2014537"/>
            <a:ext cx="600075" cy="176212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886873" y="6376987"/>
            <a:ext cx="868044" cy="782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dirty="0" sz="2150" spc="-50">
                <a:latin typeface="Calibri"/>
                <a:cs typeface="Calibri"/>
              </a:rPr>
              <a:t>2</a:t>
            </a:r>
            <a:endParaRPr sz="2150">
              <a:latin typeface="Calibri"/>
              <a:cs typeface="Calibri"/>
            </a:endParaRPr>
          </a:p>
          <a:p>
            <a:pPr marL="19050">
              <a:lnSpc>
                <a:spcPts val="1750"/>
              </a:lnSpc>
            </a:pPr>
            <a:r>
              <a:rPr dirty="0" sz="1700" spc="-229">
                <a:solidFill>
                  <a:srgbClr val="2B2B2B"/>
                </a:solidFill>
                <a:latin typeface="Calibri"/>
                <a:cs typeface="Calibri"/>
              </a:rPr>
              <a:t>Mac</a:t>
            </a:r>
            <a:r>
              <a:rPr dirty="0" sz="1700" spc="-160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1C1C1C"/>
                </a:solidFill>
                <a:latin typeface="Calibri"/>
                <a:cs typeface="Calibri"/>
              </a:rPr>
              <a:t>kar:cs</a:t>
            </a:r>
            <a:endParaRPr sz="1700">
              <a:latin typeface="Calibri"/>
              <a:cs typeface="Calibri"/>
            </a:endParaRPr>
          </a:p>
          <a:p>
            <a:pPr marL="27940">
              <a:lnSpc>
                <a:spcPts val="1814"/>
              </a:lnSpc>
            </a:pPr>
            <a:r>
              <a:rPr dirty="0" sz="1600">
                <a:solidFill>
                  <a:srgbClr val="232323"/>
                </a:solidFill>
                <a:latin typeface="Calibri"/>
                <a:cs typeface="Calibri"/>
              </a:rPr>
              <a:t>avn</a:t>
            </a:r>
            <a:r>
              <a:rPr dirty="0" sz="1600" spc="13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24242"/>
                </a:solidFill>
                <a:latin typeface="Calibri"/>
                <a:cs typeface="Calibri"/>
              </a:rPr>
              <a:t>lab</a:t>
            </a:r>
            <a:r>
              <a:rPr dirty="0" sz="1600" spc="21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D5D5D"/>
                </a:solidFill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483604" y="8047037"/>
            <a:ext cx="599440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160">
                <a:solidFill>
                  <a:srgbClr val="3A3A3A"/>
                </a:solidFill>
                <a:latin typeface="Calibri"/>
                <a:cs typeface="Calibri"/>
              </a:rPr>
              <a:t>&lt;’GS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99184" y="8047037"/>
            <a:ext cx="1777364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145">
                <a:solidFill>
                  <a:srgbClr val="1D1D1D"/>
                </a:solidFill>
                <a:latin typeface="Calibri"/>
                <a:cs typeface="Calibri"/>
              </a:rPr>
              <a:t>DO\^/1</a:t>
            </a:r>
            <a:r>
              <a:rPr dirty="0" sz="2050" spc="145">
                <a:solidFill>
                  <a:srgbClr val="282828"/>
                </a:solidFill>
                <a:latin typeface="Calibri"/>
                <a:cs typeface="Calibri"/>
              </a:rPr>
              <a:t>LOADE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06103" y="10285412"/>
            <a:ext cx="228155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755" algn="l"/>
              </a:tabLst>
            </a:pPr>
            <a:r>
              <a:rPr dirty="0" sz="1900">
                <a:solidFill>
                  <a:srgbClr val="565656"/>
                </a:solidFill>
                <a:latin typeface="Calibri"/>
                <a:cs typeface="Calibri"/>
              </a:rPr>
              <a:t>î</a:t>
            </a:r>
            <a:r>
              <a:rPr dirty="0" sz="1900" spc="39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1900" spc="-50">
                <a:solidFill>
                  <a:srgbClr val="464646"/>
                </a:solidFill>
                <a:latin typeface="Calibri"/>
                <a:cs typeface="Calibri"/>
              </a:rPr>
              <a:t>4</a:t>
            </a:r>
            <a:r>
              <a:rPr dirty="0" sz="1900">
                <a:solidFill>
                  <a:srgbClr val="464646"/>
                </a:solidFill>
                <a:latin typeface="Calibri"/>
                <a:cs typeface="Calibri"/>
              </a:rPr>
              <a:t>	</a:t>
            </a:r>
            <a:r>
              <a:rPr dirty="0" sz="1900">
                <a:solidFill>
                  <a:srgbClr val="363636"/>
                </a:solidFill>
                <a:latin typeface="Calibri"/>
                <a:cs typeface="Calibri"/>
              </a:rPr>
              <a:t>6</a:t>
            </a:r>
            <a:r>
              <a:rPr dirty="0" sz="1900" spc="200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1900" spc="90">
                <a:solidFill>
                  <a:srgbClr val="444444"/>
                </a:solidFill>
                <a:latin typeface="Calibri"/>
                <a:cs typeface="Calibri"/>
              </a:rPr>
              <a:t>900 </a:t>
            </a:r>
            <a:r>
              <a:rPr dirty="0" sz="1900" spc="-80">
                <a:solidFill>
                  <a:srgbClr val="343434"/>
                </a:solidFill>
                <a:latin typeface="Calibri"/>
                <a:cs typeface="Calibri"/>
              </a:rPr>
              <a:t>rlo›’vnIo.acts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06435" y="11466512"/>
            <a:ext cx="226631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4F4F4F"/>
                </a:solidFill>
                <a:latin typeface="Calibri"/>
                <a:cs typeface="Calibri"/>
              </a:rPr>
              <a:t>î</a:t>
            </a:r>
            <a:r>
              <a:rPr dirty="0" sz="2050" spc="36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2050">
                <a:solidFill>
                  <a:srgbClr val="343434"/>
                </a:solidFill>
                <a:latin typeface="Calibri"/>
                <a:cs typeface="Calibri"/>
              </a:rPr>
              <a:t>399</a:t>
            </a:r>
            <a:r>
              <a:rPr dirty="0" sz="2050" spc="42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dirty="0" sz="2050" spc="-40">
                <a:solidFill>
                  <a:srgbClr val="4F4F4F"/>
                </a:solidFill>
                <a:latin typeface="Calibri"/>
                <a:cs typeface="Calibri"/>
              </a:rPr>
              <a:t>î</a:t>
            </a:r>
            <a:r>
              <a:rPr dirty="0" sz="2050" spc="-85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2050">
                <a:solidFill>
                  <a:srgbClr val="363636"/>
                </a:solidFill>
                <a:latin typeface="Calibri"/>
                <a:cs typeface="Calibri"/>
              </a:rPr>
              <a:t>22</a:t>
            </a:r>
            <a:r>
              <a:rPr dirty="0" sz="2050" spc="130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2050" spc="-130">
                <a:solidFill>
                  <a:srgbClr val="3D3D3D"/>
                </a:solidFill>
                <a:latin typeface="Calibri"/>
                <a:cs typeface="Calibri"/>
              </a:rPr>
              <a:t>clo</a:t>
            </a:r>
            <a:r>
              <a:rPr dirty="0" sz="205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2050" spc="-555">
                <a:solidFill>
                  <a:srgbClr val="3D3D3D"/>
                </a:solidFill>
                <a:latin typeface="Calibri"/>
                <a:cs typeface="Calibri"/>
              </a:rPr>
              <a:t>•</a:t>
            </a:r>
            <a:r>
              <a:rPr dirty="0" sz="2050" spc="145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2050" spc="-65">
                <a:solidFill>
                  <a:srgbClr val="3D3D3D"/>
                </a:solidFill>
                <a:latin typeface="Calibri"/>
                <a:cs typeface="Calibri"/>
              </a:rPr>
              <a:t>nloacls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672134" y="12676187"/>
            <a:ext cx="209296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3870" algn="l"/>
                <a:tab pos="964565" algn="l"/>
              </a:tabLst>
            </a:pPr>
            <a:r>
              <a:rPr dirty="0" sz="1900" spc="-25">
                <a:solidFill>
                  <a:srgbClr val="4B4B4B"/>
                </a:solidFill>
                <a:latin typeface="Calibri"/>
                <a:cs typeface="Calibri"/>
              </a:rPr>
              <a:t>I?7</a:t>
            </a:r>
            <a:r>
              <a:rPr dirty="0" sz="1900">
                <a:solidFill>
                  <a:srgbClr val="4B4B4B"/>
                </a:solidFill>
                <a:latin typeface="Calibri"/>
                <a:cs typeface="Calibri"/>
              </a:rPr>
              <a:t>	</a:t>
            </a:r>
            <a:r>
              <a:rPr dirty="0" sz="1900" spc="-25">
                <a:solidFill>
                  <a:srgbClr val="343434"/>
                </a:solidFill>
                <a:latin typeface="Calibri"/>
                <a:cs typeface="Calibri"/>
              </a:rPr>
              <a:t>?70</a:t>
            </a:r>
            <a:r>
              <a:rPr dirty="0" sz="1900">
                <a:solidFill>
                  <a:srgbClr val="343434"/>
                </a:solidFill>
                <a:latin typeface="Calibri"/>
                <a:cs typeface="Calibri"/>
              </a:rPr>
              <a:t>	</a:t>
            </a:r>
            <a:r>
              <a:rPr dirty="0" sz="1900">
                <a:solidFill>
                  <a:srgbClr val="3A3A3A"/>
                </a:solidFill>
                <a:latin typeface="Calibri"/>
                <a:cs typeface="Calibri"/>
              </a:rPr>
              <a:t>do</a:t>
            </a:r>
            <a:r>
              <a:rPr dirty="0" sz="1900" spc="245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dirty="0" sz="1900" spc="-65">
                <a:solidFill>
                  <a:srgbClr val="3A3A3A"/>
                </a:solidFill>
                <a:latin typeface="Calibri"/>
                <a:cs typeface="Calibri"/>
              </a:rPr>
              <a:t>vnIo‹ads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475164" y="6319837"/>
            <a:ext cx="88773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00">
                <a:latin typeface="Courier New"/>
                <a:cs typeface="Courier New"/>
              </a:rPr>
              <a:t>10930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171481" y="6345237"/>
            <a:ext cx="1021715" cy="811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7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280</a:t>
            </a:r>
            <a:r>
              <a:rPr dirty="0" sz="2400" spc="3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821</a:t>
            </a:r>
            <a:endParaRPr sz="2400">
              <a:latin typeface="Calibri"/>
              <a:cs typeface="Calibri"/>
            </a:endParaRPr>
          </a:p>
          <a:p>
            <a:pPr marL="19050">
              <a:lnSpc>
                <a:spcPts val="1775"/>
              </a:lnSpc>
            </a:pPr>
            <a:r>
              <a:rPr dirty="0" sz="1700" spc="-10">
                <a:solidFill>
                  <a:srgbClr val="181818"/>
                </a:solidFill>
                <a:latin typeface="Calibri"/>
                <a:cs typeface="Calibri"/>
              </a:rPr>
              <a:t>downloads</a:t>
            </a:r>
            <a:endParaRPr sz="1700">
              <a:latin typeface="Calibri"/>
              <a:cs typeface="Calibri"/>
            </a:endParaRPr>
          </a:p>
          <a:p>
            <a:pPr marL="16510">
              <a:lnSpc>
                <a:spcPts val="1739"/>
              </a:lnSpc>
            </a:pPr>
            <a:r>
              <a:rPr dirty="0" sz="1500" spc="70">
                <a:solidFill>
                  <a:srgbClr val="0E0E0E"/>
                </a:solidFill>
                <a:latin typeface="Calibri"/>
                <a:cs typeface="Calibri"/>
              </a:rPr>
              <a:t>yc3tu</a:t>
            </a:r>
            <a:r>
              <a:rPr dirty="0" sz="1500" spc="70">
                <a:solidFill>
                  <a:srgbClr val="1C1C1C"/>
                </a:solidFill>
                <a:latin typeface="Calibri"/>
                <a:cs typeface="Calibri"/>
              </a:rPr>
              <a:t>rJ.ay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1849110" y="6357937"/>
            <a:ext cx="1267460" cy="801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60"/>
              </a:lnSpc>
              <a:spcBef>
                <a:spcPts val="100"/>
              </a:spcBef>
            </a:pPr>
            <a:r>
              <a:rPr dirty="0" sz="2300">
                <a:solidFill>
                  <a:srgbClr val="050505"/>
                </a:solidFill>
                <a:latin typeface="Cambria"/>
                <a:cs typeface="Cambria"/>
              </a:rPr>
              <a:t>1</a:t>
            </a:r>
            <a:r>
              <a:rPr dirty="0" sz="2300" spc="-30">
                <a:solidFill>
                  <a:srgbClr val="050505"/>
                </a:solidFill>
                <a:latin typeface="Cambria"/>
                <a:cs typeface="Cambria"/>
              </a:rPr>
              <a:t> </a:t>
            </a:r>
            <a:r>
              <a:rPr dirty="0" sz="2300" spc="-45">
                <a:latin typeface="Cambria"/>
                <a:cs typeface="Cambria"/>
              </a:rPr>
              <a:t>586</a:t>
            </a:r>
            <a:r>
              <a:rPr dirty="0" sz="2300" spc="-85">
                <a:latin typeface="Cambria"/>
                <a:cs typeface="Cambria"/>
              </a:rPr>
              <a:t> </a:t>
            </a:r>
            <a:r>
              <a:rPr dirty="0" sz="2300" spc="-25">
                <a:latin typeface="Cambria"/>
                <a:cs typeface="Cambria"/>
              </a:rPr>
              <a:t>882</a:t>
            </a:r>
            <a:endParaRPr sz="2300">
              <a:latin typeface="Cambria"/>
              <a:cs typeface="Cambria"/>
            </a:endParaRPr>
          </a:p>
          <a:p>
            <a:pPr marL="19050">
              <a:lnSpc>
                <a:spcPts val="1614"/>
              </a:lnSpc>
            </a:pPr>
            <a:r>
              <a:rPr dirty="0" sz="1500" spc="150">
                <a:solidFill>
                  <a:srgbClr val="151515"/>
                </a:solidFill>
                <a:latin typeface="Calibri"/>
                <a:cs typeface="Calibri"/>
              </a:rPr>
              <a:t>down</a:t>
            </a:r>
            <a:r>
              <a:rPr dirty="0" sz="1500" spc="2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1500" spc="50">
                <a:solidFill>
                  <a:srgbClr val="282828"/>
                </a:solidFill>
                <a:latin typeface="Calibri"/>
                <a:cs typeface="Calibri"/>
              </a:rPr>
              <a:t>Oads</a:t>
            </a:r>
            <a:endParaRPr sz="1500">
              <a:latin typeface="Calibri"/>
              <a:cs typeface="Calibri"/>
            </a:endParaRPr>
          </a:p>
          <a:p>
            <a:pPr marL="20955">
              <a:lnSpc>
                <a:spcPts val="1835"/>
              </a:lnSpc>
            </a:pPr>
            <a:r>
              <a:rPr dirty="0" sz="1600">
                <a:solidFill>
                  <a:srgbClr val="3B3B3B"/>
                </a:solidFill>
                <a:latin typeface="Calibri"/>
                <a:cs typeface="Calibri"/>
              </a:rPr>
              <a:t>Inst</a:t>
            </a:r>
            <a:r>
              <a:rPr dirty="0" sz="1600" spc="229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575757"/>
                </a:solidFill>
                <a:latin typeface="Calibri"/>
                <a:cs typeface="Calibri"/>
              </a:rPr>
              <a:t>7</a:t>
            </a:r>
            <a:r>
              <a:rPr dirty="0" sz="1600" spc="15">
                <a:solidFill>
                  <a:srgbClr val="575757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111111"/>
                </a:solidFill>
                <a:latin typeface="Calibri"/>
                <a:cs typeface="Calibri"/>
              </a:rPr>
              <a:t>has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530348" y="6351587"/>
            <a:ext cx="1408430" cy="807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ts val="2640"/>
              </a:lnSpc>
              <a:spcBef>
                <a:spcPts val="100"/>
              </a:spcBef>
            </a:pPr>
            <a:r>
              <a:rPr dirty="0" sz="2350" spc="55">
                <a:latin typeface="Calibri"/>
                <a:cs typeface="Calibri"/>
              </a:rPr>
              <a:t>40</a:t>
            </a:r>
            <a:r>
              <a:rPr dirty="0" sz="2350" spc="-45">
                <a:latin typeface="Calibri"/>
                <a:cs typeface="Calibri"/>
              </a:rPr>
              <a:t> </a:t>
            </a:r>
            <a:r>
              <a:rPr dirty="0" sz="2350">
                <a:latin typeface="Calibri"/>
                <a:cs typeface="Calibri"/>
              </a:rPr>
              <a:t>746</a:t>
            </a:r>
            <a:r>
              <a:rPr dirty="0" sz="2350" spc="30">
                <a:latin typeface="Calibri"/>
                <a:cs typeface="Calibri"/>
              </a:rPr>
              <a:t> </a:t>
            </a:r>
            <a:r>
              <a:rPr dirty="0" sz="2350" spc="60">
                <a:latin typeface="Calibri"/>
                <a:cs typeface="Calibri"/>
              </a:rPr>
              <a:t>2S4</a:t>
            </a:r>
            <a:endParaRPr sz="2350">
              <a:latin typeface="Calibri"/>
              <a:cs typeface="Calibri"/>
            </a:endParaRPr>
          </a:p>
          <a:p>
            <a:pPr marL="12700">
              <a:lnSpc>
                <a:spcPts val="1700"/>
              </a:lnSpc>
            </a:pPr>
            <a:r>
              <a:rPr dirty="0" sz="1650" spc="95">
                <a:solidFill>
                  <a:srgbClr val="343434"/>
                </a:solidFill>
                <a:latin typeface="Consolas"/>
                <a:cs typeface="Consolas"/>
              </a:rPr>
              <a:t>down</a:t>
            </a:r>
            <a:r>
              <a:rPr dirty="0" sz="1650" spc="-450">
                <a:solidFill>
                  <a:srgbClr val="343434"/>
                </a:solidFill>
                <a:latin typeface="Consolas"/>
                <a:cs typeface="Consolas"/>
              </a:rPr>
              <a:t> </a:t>
            </a:r>
            <a:r>
              <a:rPr dirty="0" sz="1650" spc="-20">
                <a:solidFill>
                  <a:srgbClr val="424242"/>
                </a:solidFill>
                <a:latin typeface="Consolas"/>
                <a:cs typeface="Consolas"/>
              </a:rPr>
              <a:t>osgs</a:t>
            </a:r>
            <a:endParaRPr sz="1650">
              <a:latin typeface="Consolas"/>
              <a:cs typeface="Consolas"/>
            </a:endParaRPr>
          </a:p>
          <a:p>
            <a:pPr marL="14604">
              <a:lnSpc>
                <a:spcPts val="1820"/>
              </a:lnSpc>
            </a:pPr>
            <a:r>
              <a:rPr dirty="0" sz="1600">
                <a:solidFill>
                  <a:srgbClr val="4B4B4B"/>
                </a:solidFill>
                <a:latin typeface="Calibri"/>
                <a:cs typeface="Calibri"/>
              </a:rPr>
              <a:t>al</a:t>
            </a:r>
            <a:r>
              <a:rPr dirty="0" sz="1600" spc="450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212121"/>
                </a:solidFill>
                <a:latin typeface="Calibri"/>
                <a:cs typeface="Calibri"/>
              </a:rPr>
              <a:t>h</a:t>
            </a:r>
            <a:r>
              <a:rPr dirty="0" sz="1600" spc="-13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1600" spc="35">
                <a:solidFill>
                  <a:srgbClr val="383838"/>
                </a:solidFill>
                <a:latin typeface="Calibri"/>
                <a:cs typeface="Calibri"/>
              </a:rPr>
              <a:t>mc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324100"/>
            <a:ext cx="178308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3095625"/>
            <a:ext cx="466725" cy="4572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35608" y="2944367"/>
            <a:ext cx="16666844" cy="0"/>
          </a:xfrm>
          <a:custGeom>
            <a:avLst/>
            <a:gdLst/>
            <a:ahLst/>
            <a:cxnLst/>
            <a:rect l="l" t="t" r="r" b="b"/>
            <a:pathLst>
              <a:path w="16666844" h="0">
                <a:moveTo>
                  <a:pt x="0" y="0"/>
                </a:moveTo>
                <a:lnTo>
                  <a:pt x="16666464" y="0"/>
                </a:lnTo>
              </a:path>
            </a:pathLst>
          </a:custGeom>
          <a:ln w="36576">
            <a:solidFill>
              <a:srgbClr val="9C9C9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9425" y="2333625"/>
            <a:ext cx="971550" cy="2762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4150" y="3114675"/>
            <a:ext cx="14754225" cy="3714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28850" y="7219950"/>
            <a:ext cx="952500" cy="2286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91225" y="12639675"/>
            <a:ext cx="2009775" cy="1905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0700" y="2057400"/>
            <a:ext cx="647700" cy="2571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0275" y="8458200"/>
            <a:ext cx="895350" cy="1762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00275" y="8915400"/>
            <a:ext cx="371475" cy="13335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90750" y="12439650"/>
            <a:ext cx="504825" cy="15716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33975" y="12001500"/>
            <a:ext cx="352425" cy="1428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43500" y="12439650"/>
            <a:ext cx="342900" cy="14287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91225" y="7867650"/>
            <a:ext cx="2000250" cy="1905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91225" y="10086975"/>
            <a:ext cx="2009775" cy="18097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390785" y="2065337"/>
            <a:ext cx="9144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50">
                <a:solidFill>
                  <a:srgbClr val="2DCA36"/>
                </a:solidFill>
                <a:latin typeface="Arial MT"/>
                <a:cs typeface="Arial MT"/>
              </a:rPr>
              <a:t>”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490535" y="2065337"/>
            <a:ext cx="8397240" cy="724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4990">
              <a:lnSpc>
                <a:spcPct val="100000"/>
              </a:lnSpc>
              <a:spcBef>
                <a:spcPts val="100"/>
              </a:spcBef>
              <a:tabLst>
                <a:tab pos="1903095" algn="l"/>
                <a:tab pos="2185670" algn="l"/>
              </a:tabLst>
            </a:pPr>
            <a:r>
              <a:rPr dirty="0" sz="1450" spc="-10">
                <a:solidFill>
                  <a:srgbClr val="3B3B3B"/>
                </a:solidFill>
                <a:latin typeface="Arial MT"/>
                <a:cs typeface="Arial MT"/>
              </a:rPr>
              <a:t>language:elixir</a:t>
            </a:r>
            <a:r>
              <a:rPr dirty="0" sz="1450">
                <a:solidFill>
                  <a:srgbClr val="3B3B3B"/>
                </a:solidFill>
                <a:latin typeface="Arial MT"/>
                <a:cs typeface="Arial MT"/>
              </a:rPr>
              <a:t>	</a:t>
            </a:r>
            <a:r>
              <a:rPr dirty="0" sz="1450" spc="-50">
                <a:solidFill>
                  <a:srgbClr val="909090"/>
                </a:solidFill>
                <a:latin typeface="Arial MT"/>
                <a:cs typeface="Arial MT"/>
              </a:rPr>
              <a:t>”</a:t>
            </a:r>
            <a:r>
              <a:rPr dirty="0" sz="1450">
                <a:solidFill>
                  <a:srgbClr val="909090"/>
                </a:solidFill>
                <a:latin typeface="Arial MT"/>
                <a:cs typeface="Arial MT"/>
              </a:rPr>
              <a:t>	</a:t>
            </a:r>
            <a:r>
              <a:rPr dirty="0" sz="1450" spc="-50">
                <a:solidFill>
                  <a:srgbClr val="939393"/>
                </a:solidFill>
                <a:latin typeface="Arial MT"/>
                <a:cs typeface="Arial MT"/>
              </a:rPr>
              <a:t>•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700" spc="30">
                <a:solidFill>
                  <a:srgbClr val="70BC80"/>
                </a:solidFill>
                <a:latin typeface="Arial MT"/>
                <a:cs typeface="Arial MT"/>
              </a:rPr>
              <a:t>GitHub,</a:t>
            </a:r>
            <a:r>
              <a:rPr dirty="0" sz="1700" spc="130">
                <a:solidFill>
                  <a:srgbClr val="70BC80"/>
                </a:solidFill>
                <a:latin typeface="Arial MT"/>
                <a:cs typeface="Arial MT"/>
              </a:rPr>
              <a:t> </a:t>
            </a:r>
            <a:r>
              <a:rPr dirty="0" sz="1700" spc="50">
                <a:solidFill>
                  <a:srgbClr val="70BA6B"/>
                </a:solidFill>
                <a:latin typeface="Arial MT"/>
                <a:cs typeface="Arial MT"/>
              </a:rPr>
              <a:t>Inc.</a:t>
            </a:r>
            <a:r>
              <a:rPr dirty="0" sz="1700" spc="285">
                <a:solidFill>
                  <a:srgbClr val="70BA6B"/>
                </a:solidFill>
                <a:latin typeface="Arial MT"/>
                <a:cs typeface="Arial MT"/>
              </a:rPr>
              <a:t> </a:t>
            </a:r>
            <a:r>
              <a:rPr dirty="0" sz="1700" spc="75">
                <a:solidFill>
                  <a:srgbClr val="8CDDA0"/>
                </a:solidFill>
                <a:latin typeface="Arial MT"/>
                <a:cs typeface="Arial MT"/>
              </a:rPr>
              <a:t>tUSj</a:t>
            </a:r>
            <a:r>
              <a:rPr dirty="0" sz="1700" spc="204">
                <a:solidFill>
                  <a:srgbClr val="8CDDA0"/>
                </a:solidFill>
                <a:latin typeface="Arial MT"/>
                <a:cs typeface="Arial MT"/>
              </a:rPr>
              <a:t>  </a:t>
            </a:r>
            <a:r>
              <a:rPr dirty="0" sz="1700" spc="50">
                <a:solidFill>
                  <a:srgbClr val="111111"/>
                </a:solidFill>
                <a:latin typeface="Arial MT"/>
                <a:cs typeface="Arial MT"/>
              </a:rPr>
              <a:t>https:/,</a:t>
            </a:r>
            <a:r>
              <a:rPr dirty="0" sz="1700" spc="-14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1700" spc="40">
                <a:solidFill>
                  <a:srgbClr val="111111"/>
                </a:solidFill>
                <a:latin typeface="Arial MT"/>
                <a:cs typeface="Arial MT"/>
              </a:rPr>
              <a:t>github.com/search?p=</a:t>
            </a:r>
            <a:r>
              <a:rPr dirty="0" sz="1700" spc="-21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676767"/>
                </a:solidFill>
                <a:latin typeface="Arial MT"/>
                <a:cs typeface="Arial MT"/>
              </a:rPr>
              <a:t>1</a:t>
            </a:r>
            <a:r>
              <a:rPr dirty="0" sz="1700" spc="-10">
                <a:solidFill>
                  <a:srgbClr val="5B5B5B"/>
                </a:solidFill>
                <a:latin typeface="Arial MT"/>
                <a:cs typeface="Arial MT"/>
              </a:rPr>
              <a:t>&amp;q=Ianguage7•3AeIixir+starsa3A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757720" y="2505075"/>
            <a:ext cx="1174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55">
                <a:solidFill>
                  <a:srgbClr val="676767"/>
                </a:solidFill>
                <a:latin typeface="Arial MT"/>
                <a:cs typeface="Arial MT"/>
              </a:rPr>
              <a:t>C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994330" y="2505075"/>
            <a:ext cx="48399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7973" sz="2550" spc="-562">
                <a:solidFill>
                  <a:srgbClr val="5B5B5B"/>
                </a:solidFill>
                <a:latin typeface="Arial MT"/>
                <a:cs typeface="Arial MT"/>
              </a:rPr>
              <a:t>o</a:t>
            </a:r>
            <a:r>
              <a:rPr dirty="0" baseline="17973" sz="2550" spc="112">
                <a:solidFill>
                  <a:srgbClr val="5B5B5B"/>
                </a:solidFill>
                <a:latin typeface="Arial MT"/>
                <a:cs typeface="Arial MT"/>
              </a:rPr>
              <a:t>  </a:t>
            </a:r>
            <a:r>
              <a:rPr dirty="0" sz="1700">
                <a:solidFill>
                  <a:srgbClr val="5B5B5B"/>
                </a:solidFill>
                <a:latin typeface="Arial MT"/>
                <a:cs typeface="Arial MT"/>
              </a:rPr>
              <a:t>sDSO0&amp;</a:t>
            </a:r>
            <a:r>
              <a:rPr dirty="0" sz="1700" spc="10">
                <a:solidFill>
                  <a:srgbClr val="5B5B5B"/>
                </a:solidFill>
                <a:latin typeface="Arial MT"/>
                <a:cs typeface="Arial MT"/>
              </a:rPr>
              <a:t>  </a:t>
            </a:r>
            <a:r>
              <a:rPr dirty="0" sz="1700">
                <a:solidFill>
                  <a:srgbClr val="5B5B5B"/>
                </a:solidFill>
                <a:latin typeface="Arial MT"/>
                <a:cs typeface="Arial MT"/>
              </a:rPr>
              <a:t>ef=</a:t>
            </a:r>
            <a:r>
              <a:rPr dirty="0" sz="1700" spc="-16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D5D5D"/>
                </a:solidFill>
                <a:latin typeface="Arial MT"/>
                <a:cs typeface="Arial MT"/>
              </a:rPr>
              <a:t>search-esults&amp;t</a:t>
            </a:r>
            <a:r>
              <a:rPr dirty="0" sz="1700" spc="-20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727272"/>
                </a:solidFill>
                <a:latin typeface="Arial MT"/>
                <a:cs typeface="Arial MT"/>
              </a:rPr>
              <a:t>ype</a:t>
            </a:r>
            <a:r>
              <a:rPr dirty="0" sz="1700" spc="-10">
                <a:solidFill>
                  <a:srgbClr val="9C9C9C"/>
                </a:solidFill>
                <a:latin typeface="Arial MT"/>
                <a:cs typeface="Arial MT"/>
              </a:rPr>
              <a:t>=</a:t>
            </a:r>
            <a:r>
              <a:rPr dirty="0" sz="1700" spc="-10">
                <a:solidFill>
                  <a:srgbClr val="6B6B6B"/>
                </a:solidFill>
                <a:latin typeface="Arial MT"/>
                <a:cs typeface="Arial MT"/>
              </a:rPr>
              <a:t>Repositori...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011387" y="4084637"/>
            <a:ext cx="96075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90">
                <a:solidFill>
                  <a:srgbClr val="383838"/>
                </a:solidFill>
                <a:latin typeface="Arial MT"/>
                <a:cs typeface="Arial MT"/>
              </a:rPr>
              <a:t>Search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196418" y="5386387"/>
            <a:ext cx="179514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3540" algn="l"/>
              </a:tabLst>
            </a:pPr>
            <a:r>
              <a:rPr dirty="0" sz="1850" spc="-50">
                <a:solidFill>
                  <a:srgbClr val="383838"/>
                </a:solidFill>
                <a:latin typeface="Calibri"/>
                <a:cs typeface="Calibri"/>
              </a:rPr>
              <a:t>B</a:t>
            </a:r>
            <a:r>
              <a:rPr dirty="0" sz="1850">
                <a:solidFill>
                  <a:srgbClr val="383838"/>
                </a:solidFill>
                <a:latin typeface="Calibri"/>
                <a:cs typeface="Calibri"/>
              </a:rPr>
              <a:t>	</a:t>
            </a:r>
            <a:r>
              <a:rPr dirty="0" sz="1850" spc="114">
                <a:solidFill>
                  <a:srgbClr val="1A1A1A"/>
                </a:solidFill>
                <a:latin typeface="Calibri"/>
                <a:cs typeface="Calibri"/>
              </a:rPr>
              <a:t>Repositories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194356" y="5976937"/>
            <a:ext cx="944244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495" algn="l"/>
              </a:tabLst>
            </a:pPr>
            <a:r>
              <a:rPr dirty="0" sz="1700" spc="-25">
                <a:solidFill>
                  <a:srgbClr val="424242"/>
                </a:solidFill>
                <a:latin typeface="Arial MT"/>
                <a:cs typeface="Arial MT"/>
              </a:rPr>
              <a:t>42</a:t>
            </a:r>
            <a:r>
              <a:rPr dirty="0" sz="1700">
                <a:solidFill>
                  <a:srgbClr val="424242"/>
                </a:solidFill>
                <a:latin typeface="Arial MT"/>
                <a:cs typeface="Arial MT"/>
              </a:rPr>
              <a:t>	</a:t>
            </a:r>
            <a:r>
              <a:rPr dirty="0" sz="1700" spc="-20">
                <a:solidFill>
                  <a:srgbClr val="7589A7"/>
                </a:solidFill>
                <a:latin typeface="Arial MT"/>
                <a:cs typeface="Arial MT"/>
              </a:rPr>
              <a:t>Code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186355" y="6575425"/>
            <a:ext cx="106426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2590" algn="l"/>
              </a:tabLst>
            </a:pPr>
            <a:r>
              <a:rPr dirty="0" sz="1750" spc="-50">
                <a:solidFill>
                  <a:srgbClr val="858585"/>
                </a:solidFill>
                <a:latin typeface="Arial MT"/>
                <a:cs typeface="Arial MT"/>
              </a:rPr>
              <a:t>O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	</a:t>
            </a:r>
            <a:r>
              <a:rPr dirty="0" sz="1750" spc="-10">
                <a:solidFill>
                  <a:srgbClr val="8E93AE"/>
                </a:solidFill>
                <a:latin typeface="Arial MT"/>
                <a:cs typeface="Arial MT"/>
              </a:rPr>
              <a:t>Issues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000998" y="7866062"/>
            <a:ext cx="1591310" cy="429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-90">
                <a:solidFill>
                  <a:srgbClr val="2A2A2A"/>
                </a:solidFill>
                <a:latin typeface="Arial MT"/>
                <a:cs typeface="Arial MT"/>
              </a:rPr>
              <a:t>Languages</a:t>
            </a:r>
            <a:endParaRPr sz="2650">
              <a:latin typeface="Arial MT"/>
              <a:cs typeface="Arial MT"/>
            </a:endParaRPr>
          </a:p>
        </p:txBody>
      </p:sp>
      <p:graphicFrame>
        <p:nvGraphicFramePr>
          <p:cNvPr id="25" name="object 25" descr=""/>
          <p:cNvGraphicFramePr>
            <a:graphicFrameLocks noGrp="1"/>
          </p:cNvGraphicFramePr>
          <p:nvPr/>
        </p:nvGraphicFramePr>
        <p:xfrm>
          <a:off x="2144035" y="8439131"/>
          <a:ext cx="3456304" cy="3770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2625"/>
                <a:gridCol w="1427479"/>
              </a:tblGrid>
              <a:tr h="3359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0480">
                        <a:lnSpc>
                          <a:spcPts val="1605"/>
                        </a:lnSpc>
                      </a:pPr>
                      <a:r>
                        <a:rPr dirty="0" sz="1450" spc="50">
                          <a:solidFill>
                            <a:srgbClr val="6B6B6B"/>
                          </a:solidFill>
                          <a:latin typeface="Arial MT"/>
                          <a:cs typeface="Arial MT"/>
                        </a:rPr>
                        <a:t>4,017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4260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450" spc="160">
                          <a:solidFill>
                            <a:srgbClr val="747474"/>
                          </a:solidFill>
                          <a:latin typeface="Calibri"/>
                          <a:cs typeface="Calibri"/>
                        </a:rPr>
                        <a:t>1,668</a:t>
                      </a:r>
                      <a:endParaRPr sz="1450">
                        <a:latin typeface="Calibri"/>
                        <a:cs typeface="Calibri"/>
                      </a:endParaRPr>
                    </a:p>
                  </a:txBody>
                  <a:tcPr marL="0" marR="0" marB="0" marT="84455"/>
                </a:tc>
              </a:tr>
              <a:tr h="443230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>
                          <a:solidFill>
                            <a:srgbClr val="7B7B7B"/>
                          </a:solidFill>
                          <a:latin typeface="Arial MT"/>
                          <a:cs typeface="Arial MT"/>
                        </a:rPr>
                        <a:t>Pyt</a:t>
                      </a:r>
                      <a:r>
                        <a:rPr dirty="0" sz="1400" spc="-65">
                          <a:solidFill>
                            <a:srgbClr val="7B7B7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solidFill>
                            <a:srgbClr val="9E9E9E"/>
                          </a:solidFill>
                          <a:latin typeface="Arial MT"/>
                          <a:cs typeface="Arial MT"/>
                        </a:rPr>
                        <a:t>ho</a:t>
                      </a:r>
                      <a:r>
                        <a:rPr dirty="0" sz="1400" spc="-85">
                          <a:solidFill>
                            <a:srgbClr val="9E9E9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0">
                          <a:solidFill>
                            <a:srgbClr val="9C9C9C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2235"/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550" spc="50">
                          <a:solidFill>
                            <a:srgbClr val="777777"/>
                          </a:solidFill>
                          <a:latin typeface="Arial MT"/>
                          <a:cs typeface="Arial MT"/>
                        </a:rPr>
                        <a:t>1,300</a:t>
                      </a:r>
                      <a:endParaRPr sz="1550">
                        <a:latin typeface="Arial MT"/>
                        <a:cs typeface="Arial MT"/>
                      </a:endParaRPr>
                    </a:p>
                  </a:txBody>
                  <a:tcPr marL="0" marR="0" marB="0" marT="92710"/>
                </a:tc>
              </a:tr>
              <a:tr h="441959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500">
                          <a:solidFill>
                            <a:srgbClr val="8C8C8C"/>
                          </a:solidFill>
                          <a:latin typeface="Arial MT"/>
                          <a:cs typeface="Arial MT"/>
                        </a:rPr>
                        <a:t>Ob'ec</a:t>
                      </a:r>
                      <a:r>
                        <a:rPr dirty="0" sz="1500" spc="-160">
                          <a:solidFill>
                            <a:srgbClr val="8C8C8C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00">
                          <a:solidFill>
                            <a:srgbClr val="808080"/>
                          </a:solidFill>
                          <a:latin typeface="Arial MT"/>
                          <a:cs typeface="Arial MT"/>
                        </a:rPr>
                        <a:t>t»</a:t>
                      </a:r>
                      <a:r>
                        <a:rPr dirty="0" sz="1500" spc="25">
                          <a:solidFill>
                            <a:srgbClr val="80808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00" spc="-165">
                          <a:solidFill>
                            <a:srgbClr val="939393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500" spc="-195">
                          <a:solidFill>
                            <a:srgbClr val="939393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00" spc="-10">
                          <a:solidFill>
                            <a:srgbClr val="939393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500" spc="-50">
                          <a:solidFill>
                            <a:srgbClr val="939393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B="0" marT="939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500" spc="-10">
                          <a:solidFill>
                            <a:srgbClr val="777777"/>
                          </a:solidFill>
                          <a:latin typeface="Arial MT"/>
                          <a:cs typeface="Arial MT"/>
                        </a:rPr>
                        <a:t>1,</a:t>
                      </a:r>
                      <a:r>
                        <a:rPr dirty="0" sz="1500" spc="-265">
                          <a:solidFill>
                            <a:srgbClr val="77777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00" spc="60">
                          <a:solidFill>
                            <a:srgbClr val="727272"/>
                          </a:solidFill>
                          <a:latin typeface="Arial MT"/>
                          <a:cs typeface="Arial MT"/>
                        </a:rPr>
                        <a:t>20</a:t>
                      </a:r>
                      <a:r>
                        <a:rPr dirty="0" sz="1500" spc="-220">
                          <a:solidFill>
                            <a:srgbClr val="72727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00" spc="-50">
                          <a:solidFill>
                            <a:srgbClr val="858585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B="0" marT="93980"/>
                </a:tc>
              </a:tr>
              <a:tr h="897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8A8A8A"/>
                          </a:solidFill>
                          <a:latin typeface="Arial MT"/>
                          <a:cs typeface="Arial MT"/>
                        </a:rPr>
                        <a:t>PH</a:t>
                      </a:r>
                      <a:r>
                        <a:rPr dirty="0" sz="1400" spc="-25">
                          <a:solidFill>
                            <a:srgbClr val="898989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36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500" spc="60">
                          <a:solidFill>
                            <a:srgbClr val="757575"/>
                          </a:solidFill>
                          <a:latin typeface="Arial MT"/>
                          <a:cs typeface="Arial MT"/>
                        </a:rPr>
                        <a:t>1,052</a:t>
                      </a:r>
                      <a:endParaRPr sz="1500">
                        <a:latin typeface="Arial MT"/>
                        <a:cs typeface="Arial MT"/>
                      </a:endParaRPr>
                    </a:p>
                    <a:p>
                      <a:pPr algn="r" marR="5080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950" spc="-409">
                          <a:solidFill>
                            <a:srgbClr val="6D6D6D"/>
                          </a:solidFill>
                          <a:latin typeface="Courier New"/>
                          <a:cs typeface="Courier New"/>
                        </a:rPr>
                        <a:t>4J</a:t>
                      </a:r>
                      <a:endParaRPr sz="1950">
                        <a:latin typeface="Courier New"/>
                        <a:cs typeface="Courier New"/>
                      </a:endParaRPr>
                    </a:p>
                  </a:txBody>
                  <a:tcPr marL="0" marR="0" marB="0" marT="99060"/>
                </a:tc>
              </a:tr>
              <a:tr h="423545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500" spc="-25">
                          <a:solidFill>
                            <a:srgbClr val="979797"/>
                          </a:solidFill>
                          <a:latin typeface="Arial MT"/>
                          <a:cs typeface="Arial MT"/>
                        </a:rPr>
                        <a:t>Gu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500" spc="35">
                          <a:solidFill>
                            <a:srgbClr val="6D6D6D"/>
                          </a:solidFill>
                          <a:latin typeface="Arial MT"/>
                          <a:cs typeface="Arial MT"/>
                        </a:rPr>
                        <a:t>577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B="0" marT="77470"/>
                </a:tc>
              </a:tr>
              <a:tr h="424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1450" spc="-50">
                          <a:solidFill>
                            <a:srgbClr val="8A8A8A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r>
                        <a:rPr dirty="0" sz="1450" spc="-204">
                          <a:solidFill>
                            <a:srgbClr val="8A8A8A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50" spc="-25">
                          <a:solidFill>
                            <a:srgbClr val="828282"/>
                          </a:solidFill>
                          <a:latin typeface="Arial MT"/>
                          <a:cs typeface="Arial MT"/>
                        </a:rPr>
                        <a:t>SO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97790"/>
                </a:tc>
              </a:tr>
              <a:tr h="3771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900" spc="-195">
                          <a:solidFill>
                            <a:srgbClr val="828282"/>
                          </a:solidFill>
                          <a:latin typeface="Courier New"/>
                          <a:cs typeface="Courier New"/>
                        </a:rPr>
                        <a:t>C-</a:t>
                      </a:r>
                      <a:r>
                        <a:rPr dirty="0" sz="1900" spc="-50">
                          <a:solidFill>
                            <a:srgbClr val="828282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B="0" marT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6" name="object 26" descr=""/>
          <p:cNvSpPr txBox="1"/>
          <p:nvPr/>
        </p:nvSpPr>
        <p:spPr>
          <a:xfrm>
            <a:off x="4728249" y="6538912"/>
            <a:ext cx="67881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606060"/>
                </a:solidFill>
                <a:latin typeface="Arial MT"/>
                <a:cs typeface="Arial MT"/>
              </a:rPr>
              <a:t>40,</a:t>
            </a:r>
            <a:r>
              <a:rPr dirty="0" sz="1550" spc="-22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550" spc="-25">
                <a:solidFill>
                  <a:srgbClr val="626262"/>
                </a:solidFill>
                <a:latin typeface="Arial MT"/>
                <a:cs typeface="Arial MT"/>
              </a:rPr>
              <a:t>259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025985" y="13412787"/>
            <a:ext cx="17856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677E9C"/>
                </a:solidFill>
                <a:latin typeface="Arial MT"/>
                <a:cs typeface="Arial MT"/>
              </a:rPr>
              <a:t>Advanced</a:t>
            </a:r>
            <a:r>
              <a:rPr dirty="0" sz="1800" spc="25">
                <a:solidFill>
                  <a:srgbClr val="677E9C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677B9C"/>
                </a:solidFill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024038" y="13412787"/>
            <a:ext cx="1257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28AAF"/>
                </a:solidFill>
                <a:latin typeface="Arial MT"/>
                <a:cs typeface="Arial MT"/>
              </a:rPr>
              <a:t>Cheat</a:t>
            </a:r>
            <a:r>
              <a:rPr dirty="0" sz="1800" spc="114">
                <a:solidFill>
                  <a:srgbClr val="828AAF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8090AF"/>
                </a:solidFill>
                <a:latin typeface="Arial MT"/>
                <a:cs typeface="Arial MT"/>
              </a:rPr>
              <a:t>sheet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105151" y="4119562"/>
            <a:ext cx="28562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80">
                <a:solidFill>
                  <a:srgbClr val="444444"/>
                </a:solidFill>
                <a:latin typeface="Arial MT"/>
                <a:cs typeface="Arial MT"/>
              </a:rPr>
              <a:t>language:elixir</a:t>
            </a:r>
            <a:r>
              <a:rPr dirty="0" sz="2000" spc="3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2000" spc="-95">
                <a:solidFill>
                  <a:srgbClr val="414141"/>
                </a:solidFill>
                <a:latin typeface="Arial MT"/>
                <a:cs typeface="Arial MT"/>
              </a:rPr>
              <a:t>stars.</a:t>
            </a:r>
            <a:r>
              <a:rPr dirty="0" sz="2000" spc="-35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494949"/>
                </a:solidFill>
                <a:latin typeface="Arial MT"/>
                <a:cs typeface="Arial MT"/>
              </a:rPr>
              <a:t>&gt;=5O0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172831" y="5218112"/>
            <a:ext cx="5541645" cy="429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5020" algn="l"/>
              </a:tabLst>
            </a:pPr>
            <a:r>
              <a:rPr dirty="0" sz="2650" spc="-385">
                <a:solidFill>
                  <a:srgbClr val="707070"/>
                </a:solidFill>
                <a:latin typeface="Arial MT"/>
                <a:cs typeface="Arial MT"/>
              </a:rPr>
              <a:t>›«</a:t>
            </a:r>
            <a:r>
              <a:rPr dirty="0" sz="2650">
                <a:solidFill>
                  <a:srgbClr val="707070"/>
                </a:solidFill>
                <a:latin typeface="Arial MT"/>
                <a:cs typeface="Arial MT"/>
              </a:rPr>
              <a:t>	</a:t>
            </a:r>
            <a:r>
              <a:rPr dirty="0" sz="2650" spc="-100">
                <a:solidFill>
                  <a:srgbClr val="2F2F2F"/>
                </a:solidFill>
                <a:latin typeface="Arial MT"/>
                <a:cs typeface="Arial MT"/>
              </a:rPr>
              <a:t>We've</a:t>
            </a:r>
            <a:r>
              <a:rPr dirty="0" sz="2650" spc="-3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2650" spc="-40">
                <a:solidFill>
                  <a:srgbClr val="1D1D1D"/>
                </a:solidFill>
                <a:latin typeface="Arial MT"/>
                <a:cs typeface="Arial MT"/>
              </a:rPr>
              <a:t>found</a:t>
            </a:r>
            <a:r>
              <a:rPr dirty="0" sz="2650" spc="-29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2650" spc="-50">
                <a:solidFill>
                  <a:srgbClr val="2B2B2B"/>
                </a:solidFill>
                <a:latin typeface="Arial MT"/>
                <a:cs typeface="Arial MT"/>
              </a:rPr>
              <a:t>15</a:t>
            </a:r>
            <a:r>
              <a:rPr dirty="0" sz="2650" spc="-2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2650">
                <a:solidFill>
                  <a:srgbClr val="2D2D2D"/>
                </a:solidFill>
                <a:latin typeface="Arial MT"/>
                <a:cs typeface="Arial MT"/>
              </a:rPr>
              <a:t>epository</a:t>
            </a:r>
            <a:r>
              <a:rPr dirty="0" sz="2650" spc="-2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2650" spc="-10">
                <a:solidFill>
                  <a:srgbClr val="232323"/>
                </a:solidFill>
                <a:latin typeface="Arial MT"/>
                <a:cs typeface="Arial MT"/>
              </a:rPr>
              <a:t>resuhs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950413" y="6251360"/>
            <a:ext cx="7681595" cy="1384300"/>
          </a:xfrm>
          <a:prstGeom prst="rect">
            <a:avLst/>
          </a:prstGeom>
        </p:spPr>
        <p:txBody>
          <a:bodyPr wrap="square" lIns="0" tIns="22733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790"/>
              </a:spcBef>
            </a:pPr>
            <a:r>
              <a:rPr dirty="0" sz="2500" spc="-35">
                <a:solidFill>
                  <a:srgbClr val="7C9CC6"/>
                </a:solidFill>
                <a:latin typeface="Arial MT"/>
                <a:cs typeface="Arial MT"/>
              </a:rPr>
              <a:t>elixir-</a:t>
            </a:r>
            <a:r>
              <a:rPr dirty="0" sz="2500" spc="-10">
                <a:solidFill>
                  <a:srgbClr val="7C9CC6"/>
                </a:solidFill>
                <a:latin typeface="Arial MT"/>
                <a:cs typeface="Arial MT"/>
              </a:rPr>
              <a:t>lang/elixir</a:t>
            </a: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dirty="0" sz="1850" spc="-20">
                <a:solidFill>
                  <a:srgbClr val="6B6B6B"/>
                </a:solidFill>
                <a:latin typeface="Arial MT"/>
                <a:cs typeface="Arial MT"/>
              </a:rPr>
              <a:t>Elixir</a:t>
            </a:r>
            <a:r>
              <a:rPr dirty="0" sz="1850" spc="6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8A8A8A"/>
                </a:solidFill>
                <a:latin typeface="Arial MT"/>
                <a:cs typeface="Arial MT"/>
              </a:rPr>
              <a:t>is</a:t>
            </a:r>
            <a:r>
              <a:rPr dirty="0" sz="1850" spc="-12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747474"/>
                </a:solidFill>
                <a:latin typeface="Arial MT"/>
                <a:cs typeface="Arial MT"/>
              </a:rPr>
              <a:t>a</a:t>
            </a:r>
            <a:r>
              <a:rPr dirty="0" sz="1850" spc="5">
                <a:solidFill>
                  <a:srgbClr val="747474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6B6B6B"/>
                </a:solidFill>
                <a:latin typeface="Arial MT"/>
                <a:cs typeface="Arial MT"/>
              </a:rPr>
              <a:t>dynamic,</a:t>
            </a:r>
            <a:r>
              <a:rPr dirty="0" sz="1850" spc="8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676767"/>
                </a:solidFill>
                <a:latin typeface="Arial MT"/>
                <a:cs typeface="Arial MT"/>
              </a:rPr>
              <a:t>functional</a:t>
            </a:r>
            <a:r>
              <a:rPr dirty="0" sz="1850" spc="3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850" spc="-25">
                <a:solidFill>
                  <a:srgbClr val="6B6B6B"/>
                </a:solidFill>
                <a:latin typeface="Arial MT"/>
                <a:cs typeface="Arial MT"/>
              </a:rPr>
              <a:t>language</a:t>
            </a:r>
            <a:r>
              <a:rPr dirty="0" sz="1850" spc="10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696969"/>
                </a:solidFill>
                <a:latin typeface="Arial MT"/>
                <a:cs typeface="Arial MT"/>
              </a:rPr>
              <a:t>designeo</a:t>
            </a:r>
            <a:r>
              <a:rPr dirty="0" sz="1850" spc="6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6E6E6E"/>
                </a:solidFill>
                <a:latin typeface="Arial MT"/>
                <a:cs typeface="Arial MT"/>
              </a:rPr>
              <a:t>for</a:t>
            </a:r>
            <a:r>
              <a:rPr dirty="0" sz="1850" spc="4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6B6B6B"/>
                </a:solidFill>
                <a:latin typeface="Arial MT"/>
                <a:cs typeface="Arial MT"/>
              </a:rPr>
              <a:t>building</a:t>
            </a:r>
            <a:r>
              <a:rPr dirty="0" sz="1850" spc="-3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676767"/>
                </a:solidFill>
                <a:latin typeface="Arial MT"/>
                <a:cs typeface="Arial MT"/>
              </a:rPr>
              <a:t>scalable</a:t>
            </a:r>
            <a:r>
              <a:rPr dirty="0" sz="1850" spc="8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850" spc="-25">
                <a:solidFill>
                  <a:srgbClr val="747474"/>
                </a:solidFill>
                <a:latin typeface="Arial MT"/>
                <a:cs typeface="Arial MT"/>
              </a:rPr>
              <a:t>and</a:t>
            </a:r>
            <a:endParaRPr sz="1850">
              <a:latin typeface="Arial MT"/>
              <a:cs typeface="Arial MT"/>
            </a:endParaRPr>
          </a:p>
          <a:p>
            <a:pPr marL="15875">
              <a:lnSpc>
                <a:spcPct val="100000"/>
              </a:lnSpc>
              <a:spcBef>
                <a:spcPts val="380"/>
              </a:spcBef>
            </a:pPr>
            <a:r>
              <a:rPr dirty="0" sz="1800" spc="-10">
                <a:solidFill>
                  <a:srgbClr val="6D6D6D"/>
                </a:solidFill>
                <a:latin typeface="Arial MT"/>
                <a:cs typeface="Arial MT"/>
              </a:rPr>
              <a:t>ma.ntainabIe</a:t>
            </a:r>
            <a:r>
              <a:rPr dirty="0" sz="1800" spc="85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606060"/>
                </a:solidFill>
                <a:latin typeface="Arial MT"/>
                <a:cs typeface="Arial MT"/>
              </a:rPr>
              <a:t>appiications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035751" y="7138987"/>
            <a:ext cx="37401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25">
                <a:solidFill>
                  <a:srgbClr val="646464"/>
                </a:solidFill>
                <a:latin typeface="Arial MT"/>
                <a:cs typeface="Arial MT"/>
              </a:rPr>
              <a:t>723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948070" y="9018587"/>
            <a:ext cx="374459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0">
                <a:solidFill>
                  <a:srgbClr val="5274A7"/>
                </a:solidFill>
                <a:latin typeface="Arial MT"/>
                <a:cs typeface="Arial MT"/>
              </a:rPr>
              <a:t>phoenixtramework/phoenix</a:t>
            </a:r>
            <a:endParaRPr sz="2500">
              <a:latin typeface="Arial MT"/>
              <a:cs typeface="Arial MT"/>
            </a:endParaRPr>
          </a:p>
          <a:p>
            <a:pPr marL="15875">
              <a:lnSpc>
                <a:spcPct val="100000"/>
              </a:lnSpc>
              <a:spcBef>
                <a:spcPts val="1350"/>
              </a:spcBef>
            </a:pPr>
            <a:r>
              <a:rPr dirty="0" sz="1750">
                <a:solidFill>
                  <a:srgbClr val="707070"/>
                </a:solidFill>
                <a:latin typeface="Arial MT"/>
                <a:cs typeface="Arial MT"/>
              </a:rPr>
              <a:t>Productive.</a:t>
            </a:r>
            <a:r>
              <a:rPr dirty="0" sz="1750" spc="25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77777"/>
                </a:solidFill>
                <a:latin typeface="Arial MT"/>
                <a:cs typeface="Arial MT"/>
              </a:rPr>
              <a:t>Reliable.</a:t>
            </a:r>
            <a:r>
              <a:rPr dirty="0" sz="1750" spc="229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646464"/>
                </a:solidFill>
                <a:latin typeface="Arial MT"/>
                <a:cs typeface="Arial MT"/>
              </a:rPr>
              <a:t>Fast.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922251" y="11017456"/>
            <a:ext cx="8698230" cy="1398905"/>
          </a:xfrm>
          <a:prstGeom prst="rect">
            <a:avLst/>
          </a:prstGeom>
        </p:spPr>
        <p:txBody>
          <a:bodyPr wrap="square" lIns="0" tIns="2362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860"/>
              </a:spcBef>
            </a:pPr>
            <a:r>
              <a:rPr dirty="0" sz="2550" spc="-50">
                <a:solidFill>
                  <a:srgbClr val="7985AF"/>
                </a:solidFill>
                <a:latin typeface="Arial MT"/>
                <a:cs typeface="Arial MT"/>
              </a:rPr>
              <a:t>h4cc/awesome-</a:t>
            </a:r>
            <a:r>
              <a:rPr dirty="0" sz="2550" spc="-10">
                <a:solidFill>
                  <a:srgbClr val="7985AF"/>
                </a:solidFill>
                <a:latin typeface="Arial MT"/>
                <a:cs typeface="Arial MT"/>
              </a:rPr>
              <a:t>elixir</a:t>
            </a:r>
            <a:endParaRPr sz="255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1275"/>
              </a:spcBef>
            </a:pPr>
            <a:r>
              <a:rPr dirty="0" baseline="1501" sz="2775" spc="120">
                <a:solidFill>
                  <a:srgbClr val="646464"/>
                </a:solidFill>
                <a:latin typeface="Arial MT"/>
                <a:cs typeface="Arial MT"/>
              </a:rPr>
              <a:t>a</a:t>
            </a:r>
            <a:r>
              <a:rPr dirty="0" baseline="1501" sz="2775" spc="-157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baseline="1501" sz="2775">
                <a:solidFill>
                  <a:srgbClr val="757575"/>
                </a:solidFill>
                <a:latin typeface="Arial MT"/>
                <a:cs typeface="Arial MT"/>
              </a:rPr>
              <a:t>curateo</a:t>
            </a:r>
            <a:r>
              <a:rPr dirty="0" baseline="1501" sz="2775" spc="75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baseline="1501" sz="2775">
                <a:solidFill>
                  <a:srgbClr val="777777"/>
                </a:solidFill>
                <a:latin typeface="Arial MT"/>
                <a:cs typeface="Arial MT"/>
              </a:rPr>
              <a:t>iist</a:t>
            </a:r>
            <a:r>
              <a:rPr dirty="0" baseline="1501" sz="2775" spc="60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baseline="1501" sz="2775">
                <a:solidFill>
                  <a:srgbClr val="707070"/>
                </a:solidFill>
                <a:latin typeface="Arial MT"/>
                <a:cs typeface="Arial MT"/>
              </a:rPr>
              <a:t>of</a:t>
            </a:r>
            <a:r>
              <a:rPr dirty="0" baseline="1501" sz="2775" spc="217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baseline="1501" sz="2775" spc="-37">
                <a:solidFill>
                  <a:srgbClr val="808080"/>
                </a:solidFill>
                <a:latin typeface="Arial MT"/>
                <a:cs typeface="Arial MT"/>
              </a:rPr>
              <a:t>amazingly</a:t>
            </a:r>
            <a:r>
              <a:rPr dirty="0" baseline="1501" sz="2775" spc="217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baseline="1501" sz="2775" spc="-67">
                <a:solidFill>
                  <a:srgbClr val="696969"/>
                </a:solidFill>
                <a:latin typeface="Arial MT"/>
                <a:cs typeface="Arial MT"/>
              </a:rPr>
              <a:t>awesome</a:t>
            </a:r>
            <a:r>
              <a:rPr dirty="0" baseline="1501" sz="2775" spc="157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baseline="1501" sz="2775" spc="-652">
                <a:solidFill>
                  <a:srgbClr val="8E8E8E"/>
                </a:solidFill>
                <a:latin typeface="Arial MT"/>
                <a:cs typeface="Arial MT"/>
              </a:rPr>
              <a:t>E</a:t>
            </a:r>
            <a:r>
              <a:rPr dirty="0" baseline="1501" sz="2775" spc="-382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baseline="1501" sz="2775">
                <a:solidFill>
                  <a:srgbClr val="676767"/>
                </a:solidFill>
                <a:latin typeface="Arial MT"/>
                <a:cs typeface="Arial MT"/>
              </a:rPr>
              <a:t>iixir</a:t>
            </a:r>
            <a:r>
              <a:rPr dirty="0" baseline="1501" sz="2775" spc="112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baseline="3003" sz="2775">
                <a:solidFill>
                  <a:srgbClr val="777777"/>
                </a:solidFill>
                <a:latin typeface="Arial MT"/>
                <a:cs typeface="Arial MT"/>
              </a:rPr>
              <a:t>an</a:t>
            </a:r>
            <a:r>
              <a:rPr dirty="0" sz="1850">
                <a:solidFill>
                  <a:srgbClr val="777777"/>
                </a:solidFill>
                <a:latin typeface="Arial MT"/>
                <a:cs typeface="Arial MT"/>
              </a:rPr>
              <a:t>d</a:t>
            </a:r>
            <a:r>
              <a:rPr dirty="0" sz="1850" spc="-9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baseline="1501" sz="2775" spc="-60">
                <a:solidFill>
                  <a:srgbClr val="727272"/>
                </a:solidFill>
                <a:latin typeface="Arial MT"/>
                <a:cs typeface="Arial MT"/>
              </a:rPr>
              <a:t>Erlang</a:t>
            </a:r>
            <a:r>
              <a:rPr dirty="0" baseline="1501" sz="2775" spc="-7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baseline="1501" sz="2775">
                <a:solidFill>
                  <a:srgbClr val="777777"/>
                </a:solidFill>
                <a:latin typeface="Arial MT"/>
                <a:cs typeface="Arial MT"/>
              </a:rPr>
              <a:t>libraries,</a:t>
            </a:r>
            <a:r>
              <a:rPr dirty="0" baseline="1501" sz="2775" spc="-7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baseline="6006" sz="2775">
                <a:solidFill>
                  <a:srgbClr val="6D6D6D"/>
                </a:solidFill>
                <a:latin typeface="Arial MT"/>
                <a:cs typeface="Arial MT"/>
              </a:rPr>
              <a:t>r</a:t>
            </a:r>
            <a:r>
              <a:rPr dirty="0" baseline="1501" sz="2775">
                <a:solidFill>
                  <a:srgbClr val="6D6D6D"/>
                </a:solidFill>
                <a:latin typeface="Arial MT"/>
                <a:cs typeface="Arial MT"/>
              </a:rPr>
              <a:t>esources</a:t>
            </a:r>
            <a:r>
              <a:rPr dirty="0" baseline="1501" sz="2775" spc="-52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baseline="1501" sz="2775">
                <a:solidFill>
                  <a:srgbClr val="777777"/>
                </a:solidFill>
                <a:latin typeface="Arial MT"/>
                <a:cs typeface="Arial MT"/>
              </a:rPr>
              <a:t>and</a:t>
            </a:r>
            <a:r>
              <a:rPr dirty="0" baseline="1501" sz="2775" spc="-89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baseline="1501" sz="2775" spc="-15">
                <a:solidFill>
                  <a:srgbClr val="757575"/>
                </a:solidFill>
                <a:latin typeface="Arial MT"/>
                <a:cs typeface="Arial MT"/>
              </a:rPr>
              <a:t>shiny</a:t>
            </a:r>
            <a:endParaRPr baseline="1501" sz="2775">
              <a:latin typeface="Arial MT"/>
              <a:cs typeface="Arial MT"/>
            </a:endParaRPr>
          </a:p>
          <a:p>
            <a:pPr marL="55244">
              <a:lnSpc>
                <a:spcPct val="100000"/>
              </a:lnSpc>
              <a:spcBef>
                <a:spcPts val="395"/>
              </a:spcBef>
            </a:pPr>
            <a:r>
              <a:rPr dirty="0" sz="1750">
                <a:solidFill>
                  <a:srgbClr val="6E6E6E"/>
                </a:solidFill>
                <a:latin typeface="Arial MT"/>
                <a:cs typeface="Arial MT"/>
              </a:rPr>
              <a:t>things.</a:t>
            </a:r>
            <a:r>
              <a:rPr dirty="0" sz="1750" spc="32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6B6B6B"/>
                </a:solidFill>
                <a:latin typeface="Arial MT"/>
                <a:cs typeface="Arial MT"/>
              </a:rPr>
              <a:t>Updates: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957372" y="13795375"/>
            <a:ext cx="6252845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0">
                <a:solidFill>
                  <a:srgbClr val="6B89B8"/>
                </a:solidFill>
                <a:latin typeface="Arial MT"/>
                <a:cs typeface="Arial MT"/>
              </a:rPr>
              <a:t>elixir-</a:t>
            </a:r>
            <a:r>
              <a:rPr dirty="0" sz="2500" spc="-10">
                <a:solidFill>
                  <a:srgbClr val="6B89B8"/>
                </a:solidFill>
                <a:latin typeface="Arial MT"/>
                <a:cs typeface="Arial MT"/>
              </a:rPr>
              <a:t>ecto/ecto</a:t>
            </a:r>
            <a:endParaRPr sz="2500">
              <a:latin typeface="Arial MT"/>
              <a:cs typeface="Arial MT"/>
            </a:endParaRPr>
          </a:p>
          <a:p>
            <a:pPr marL="15875">
              <a:lnSpc>
                <a:spcPct val="100000"/>
              </a:lnSpc>
              <a:spcBef>
                <a:spcPts val="1300"/>
              </a:spcBef>
            </a:pPr>
            <a:r>
              <a:rPr dirty="0" sz="1800">
                <a:solidFill>
                  <a:srgbClr val="727272"/>
                </a:solidFill>
                <a:latin typeface="Arial MT"/>
                <a:cs typeface="Arial MT"/>
              </a:rPr>
              <a:t>a</a:t>
            </a:r>
            <a:r>
              <a:rPr dirty="0" sz="1800" spc="155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696969"/>
                </a:solidFill>
                <a:latin typeface="Arial MT"/>
                <a:cs typeface="Arial MT"/>
              </a:rPr>
              <a:t>database</a:t>
            </a:r>
            <a:r>
              <a:rPr dirty="0" sz="1800" spc="17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606060"/>
                </a:solidFill>
                <a:latin typeface="Arial MT"/>
                <a:cs typeface="Arial MT"/>
              </a:rPr>
              <a:t>wraoper</a:t>
            </a:r>
            <a:r>
              <a:rPr dirty="0" sz="1800" spc="19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777777"/>
                </a:solidFill>
                <a:latin typeface="Arial MT"/>
                <a:cs typeface="Arial MT"/>
              </a:rPr>
              <a:t>and</a:t>
            </a:r>
            <a:r>
              <a:rPr dirty="0" sz="1800" spc="5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696969"/>
                </a:solidFill>
                <a:latin typeface="Arial MT"/>
                <a:cs typeface="Arial MT"/>
              </a:rPr>
              <a:t>language</a:t>
            </a:r>
            <a:r>
              <a:rPr dirty="0" sz="1800" spc="105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696969"/>
                </a:solidFill>
                <a:latin typeface="Arial MT"/>
                <a:cs typeface="Arial MT"/>
              </a:rPr>
              <a:t>integrated</a:t>
            </a:r>
            <a:r>
              <a:rPr dirty="0" sz="1800" spc="24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696969"/>
                </a:solidFill>
                <a:latin typeface="Arial MT"/>
                <a:cs typeface="Arial MT"/>
              </a:rPr>
              <a:t>ouery</a:t>
            </a:r>
            <a:r>
              <a:rPr dirty="0" sz="1800" spc="215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6B6B6B"/>
                </a:solidFill>
                <a:latin typeface="Arial MT"/>
                <a:cs typeface="Arial MT"/>
              </a:rPr>
              <a:t>for</a:t>
            </a:r>
            <a:r>
              <a:rPr dirty="0" sz="1800" spc="2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676767"/>
                </a:solidFill>
                <a:latin typeface="Arial MT"/>
                <a:cs typeface="Arial MT"/>
              </a:rPr>
              <a:t>Elixir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6511854" y="4132262"/>
            <a:ext cx="7747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0">
                <a:solidFill>
                  <a:srgbClr val="4D4D4D"/>
                </a:solidFill>
                <a:latin typeface="Arial MT"/>
                <a:cs typeface="Arial MT"/>
              </a:rPr>
              <a:t>Search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580118" y="5284787"/>
            <a:ext cx="16986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650" algn="l"/>
              </a:tabLst>
            </a:pPr>
            <a:r>
              <a:rPr dirty="0" sz="1600" spc="-95">
                <a:solidFill>
                  <a:srgbClr val="9A9A9A"/>
                </a:solidFill>
                <a:latin typeface="Arial MT"/>
                <a:cs typeface="Arial MT"/>
              </a:rPr>
              <a:t>So•</a:t>
            </a:r>
            <a:r>
              <a:rPr dirty="0" sz="1600" spc="-175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8C8C8C"/>
                </a:solidFill>
                <a:latin typeface="Arial MT"/>
                <a:cs typeface="Arial MT"/>
              </a:rPr>
              <a:t>t</a:t>
            </a:r>
            <a:r>
              <a:rPr dirty="0" sz="1600">
                <a:solidFill>
                  <a:srgbClr val="8C8C8C"/>
                </a:solidFill>
                <a:latin typeface="Arial MT"/>
                <a:cs typeface="Arial MT"/>
              </a:rPr>
              <a:t>	</a:t>
            </a:r>
            <a:r>
              <a:rPr dirty="0" sz="1600">
                <a:solidFill>
                  <a:srgbClr val="4B4B4B"/>
                </a:solidFill>
                <a:latin typeface="Arial MT"/>
                <a:cs typeface="Arial MT"/>
              </a:rPr>
              <a:t>Best</a:t>
            </a:r>
            <a:r>
              <a:rPr dirty="0" sz="1600" spc="9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D3D3D"/>
                </a:solidFill>
                <a:latin typeface="Arial MT"/>
                <a:cs typeface="Arial MT"/>
              </a:rPr>
              <a:t>match</a:t>
            </a:r>
            <a:r>
              <a:rPr dirty="0" sz="1600" spc="114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313131"/>
                </a:solidFill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5136533" y="6594475"/>
            <a:ext cx="47180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C8C8C"/>
                </a:solidFill>
                <a:latin typeface="Arial MT"/>
                <a:cs typeface="Arial MT"/>
              </a:rPr>
              <a:t>Eli</a:t>
            </a:r>
            <a:r>
              <a:rPr dirty="0" sz="1450" spc="-14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450" spc="-25">
                <a:solidFill>
                  <a:srgbClr val="8A8A8A"/>
                </a:solidFill>
                <a:latin typeface="Arial MT"/>
                <a:cs typeface="Arial MT"/>
              </a:rPr>
              <a:t>xir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6056774" y="6594475"/>
            <a:ext cx="53213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">
                <a:solidFill>
                  <a:srgbClr val="828282"/>
                </a:solidFill>
                <a:latin typeface="Arial MT"/>
                <a:cs typeface="Arial MT"/>
              </a:rPr>
              <a:t>7,5</a:t>
            </a:r>
            <a:r>
              <a:rPr dirty="0" sz="1450" spc="-22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450" spc="-35">
                <a:solidFill>
                  <a:srgbClr val="858585"/>
                </a:solidFill>
                <a:latin typeface="Arial MT"/>
                <a:cs typeface="Arial MT"/>
              </a:rPr>
              <a:t>B1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940796" y="6594475"/>
            <a:ext cx="54229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">
                <a:solidFill>
                  <a:srgbClr val="878787"/>
                </a:solidFill>
                <a:latin typeface="Arial MT"/>
                <a:cs typeface="Arial MT"/>
              </a:rPr>
              <a:t>1,O26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5231783" y="9151937"/>
            <a:ext cx="49466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28282"/>
                </a:solidFill>
                <a:latin typeface="Arial MT"/>
                <a:cs typeface="Arial MT"/>
              </a:rPr>
              <a:t>El‹xi</a:t>
            </a:r>
            <a:r>
              <a:rPr dirty="0" sz="1450" spc="-10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450" spc="-50">
                <a:solidFill>
                  <a:srgbClr val="858585"/>
                </a:solidFill>
                <a:latin typeface="Arial MT"/>
                <a:cs typeface="Arial MT"/>
              </a:rPr>
              <a:t>r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6163352" y="9151937"/>
            <a:ext cx="57404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">
                <a:solidFill>
                  <a:srgbClr val="8C8C8C"/>
                </a:solidFill>
                <a:latin typeface="Arial MT"/>
                <a:cs typeface="Arial MT"/>
              </a:rPr>
              <a:t>6,</a:t>
            </a:r>
            <a:r>
              <a:rPr dirty="0" sz="1450" spc="-10">
                <a:solidFill>
                  <a:srgbClr val="838383"/>
                </a:solidFill>
                <a:latin typeface="Arial MT"/>
                <a:cs typeface="Arial MT"/>
              </a:rPr>
              <a:t>SBO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7114049" y="9151937"/>
            <a:ext cx="31750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35">
                <a:solidFill>
                  <a:srgbClr val="808080"/>
                </a:solidFill>
                <a:latin typeface="Arial MT"/>
                <a:cs typeface="Arial MT"/>
              </a:rPr>
              <a:t>782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5212224" y="11364912"/>
            <a:ext cx="48133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E8E8E"/>
                </a:solidFill>
                <a:latin typeface="Arial MT"/>
                <a:cs typeface="Arial MT"/>
              </a:rPr>
              <a:t>Eli</a:t>
            </a:r>
            <a:r>
              <a:rPr dirty="0" sz="1500" spc="-204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828282"/>
                </a:solidFill>
                <a:latin typeface="Arial MT"/>
                <a:cs typeface="Arial MT"/>
              </a:rPr>
              <a:t>xir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6139273" y="11364912"/>
            <a:ext cx="5530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28282"/>
                </a:solidFill>
                <a:latin typeface="Arial MT"/>
                <a:cs typeface="Arial MT"/>
              </a:rPr>
              <a:t>4,</a:t>
            </a:r>
            <a:r>
              <a:rPr dirty="0" sz="1500" spc="-20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7C7C7C"/>
                </a:solidFill>
                <a:latin typeface="Arial MT"/>
                <a:cs typeface="Arial MT"/>
              </a:rPr>
              <a:t>264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6881526" y="11364912"/>
            <a:ext cx="6076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885" algn="l"/>
              </a:tabLst>
            </a:pPr>
            <a:r>
              <a:rPr dirty="0" sz="1500" spc="-50">
                <a:solidFill>
                  <a:srgbClr val="858585"/>
                </a:solidFill>
                <a:latin typeface="Arial MT"/>
                <a:cs typeface="Arial MT"/>
              </a:rPr>
              <a:t>k</a:t>
            </a:r>
            <a:r>
              <a:rPr dirty="0" sz="1500">
                <a:solidFill>
                  <a:srgbClr val="858585"/>
                </a:solidFill>
                <a:latin typeface="Arial MT"/>
                <a:cs typeface="Arial MT"/>
              </a:rPr>
              <a:t>	</a:t>
            </a:r>
            <a:r>
              <a:rPr dirty="0" sz="1500" spc="95">
                <a:solidFill>
                  <a:srgbClr val="7E7E7E"/>
                </a:solidFill>
                <a:latin typeface="Arial MT"/>
                <a:cs typeface="Arial MT"/>
              </a:rPr>
              <a:t>4</a:t>
            </a:r>
            <a:r>
              <a:rPr dirty="0" sz="1500" spc="95">
                <a:solidFill>
                  <a:srgbClr val="909090"/>
                </a:solidFill>
                <a:latin typeface="Arial MT"/>
                <a:cs typeface="Arial MT"/>
              </a:rPr>
              <a:t>0</a:t>
            </a:r>
            <a:r>
              <a:rPr dirty="0" sz="1500" spc="-19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500" spc="-50">
                <a:solidFill>
                  <a:srgbClr val="858585"/>
                </a:solidFill>
                <a:latin typeface="Arial MT"/>
                <a:cs typeface="Arial MT"/>
              </a:rPr>
              <a:t>4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5269883" y="13923962"/>
            <a:ext cx="48133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7C7C7C"/>
                </a:solidFill>
                <a:latin typeface="Arial MT"/>
                <a:cs typeface="Arial MT"/>
              </a:rPr>
              <a:t>Eli</a:t>
            </a:r>
            <a:r>
              <a:rPr dirty="0" sz="1450" spc="-14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450" spc="-25">
                <a:solidFill>
                  <a:srgbClr val="838383"/>
                </a:solidFill>
                <a:latin typeface="Arial MT"/>
                <a:cs typeface="Arial MT"/>
              </a:rPr>
              <a:t>xir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5917671" y="13923962"/>
            <a:ext cx="80835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90">
                <a:solidFill>
                  <a:srgbClr val="898989"/>
                </a:solidFill>
                <a:latin typeface="Arial MT"/>
                <a:cs typeface="Arial MT"/>
              </a:rPr>
              <a:t>R</a:t>
            </a:r>
            <a:r>
              <a:rPr dirty="0" sz="1450" spc="95">
                <a:solidFill>
                  <a:srgbClr val="898989"/>
                </a:solidFill>
                <a:latin typeface="Arial MT"/>
                <a:cs typeface="Arial MT"/>
              </a:rPr>
              <a:t>  </a:t>
            </a:r>
            <a:r>
              <a:rPr dirty="0" sz="1450">
                <a:solidFill>
                  <a:srgbClr val="858585"/>
                </a:solidFill>
                <a:latin typeface="Arial MT"/>
                <a:cs typeface="Arial MT"/>
              </a:rPr>
              <a:t>1,9</a:t>
            </a:r>
            <a:r>
              <a:rPr dirty="0" sz="1450" spc="-19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450" spc="35">
                <a:solidFill>
                  <a:srgbClr val="858585"/>
                </a:solidFill>
                <a:latin typeface="Arial MT"/>
                <a:cs typeface="Arial MT"/>
              </a:rPr>
              <a:t>37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6883837" y="13923962"/>
            <a:ext cx="55372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98989"/>
                </a:solidFill>
                <a:latin typeface="Arial MT"/>
                <a:cs typeface="Arial MT"/>
              </a:rPr>
              <a:t>V</a:t>
            </a:r>
            <a:r>
              <a:rPr dirty="0" sz="1450" spc="33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450" spc="-25">
                <a:solidFill>
                  <a:srgbClr val="7E7E7E"/>
                </a:solidFill>
                <a:latin typeface="Arial MT"/>
                <a:cs typeface="Arial MT"/>
              </a:rPr>
              <a:t>443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4267200"/>
            <a:ext cx="160782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825" y="2028825"/>
            <a:ext cx="16211550" cy="831532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096419" y="11476037"/>
            <a:ext cx="40525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5" b="1">
                <a:solidFill>
                  <a:srgbClr val="0E0E0E"/>
                </a:solidFill>
                <a:latin typeface="Calibri"/>
                <a:cs typeface="Calibri"/>
              </a:rPr>
              <a:t>HOW</a:t>
            </a:r>
            <a:r>
              <a:rPr dirty="0" sz="2800" spc="-25" b="1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2800" spc="-165" b="1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dirty="0" sz="2800" spc="-90" b="1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2800" spc="-135" b="1">
                <a:latin typeface="Calibri"/>
                <a:cs typeface="Calibri"/>
              </a:rPr>
              <a:t>PHOENIX</a:t>
            </a:r>
            <a:r>
              <a:rPr dirty="0" sz="2800" spc="25" b="1">
                <a:latin typeface="Calibri"/>
                <a:cs typeface="Calibri"/>
              </a:rPr>
              <a:t> </a:t>
            </a:r>
            <a:r>
              <a:rPr dirty="0" sz="2800" spc="-125" b="1">
                <a:solidFill>
                  <a:srgbClr val="0F0F0F"/>
                </a:solidFill>
                <a:latin typeface="Calibri"/>
                <a:cs typeface="Calibri"/>
              </a:rPr>
              <a:t>DIFFERENT?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44694" y="11480800"/>
            <a:ext cx="34080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5" b="1">
                <a:solidFill>
                  <a:srgbClr val="151515"/>
                </a:solidFill>
                <a:latin typeface="Calibri"/>
                <a:cs typeface="Calibri"/>
              </a:rPr>
              <a:t>BUILDING</a:t>
            </a:r>
            <a:r>
              <a:rPr dirty="0" sz="2800" spc="-55" b="1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800" spc="-70" b="1">
                <a:solidFill>
                  <a:srgbClr val="232323"/>
                </a:solidFill>
                <a:latin typeface="Calibri"/>
                <a:cs typeface="Calibri"/>
              </a:rPr>
              <a:t>THE</a:t>
            </a:r>
            <a:r>
              <a:rPr dirty="0" sz="2800" spc="-170" b="1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800" spc="-185" b="1">
                <a:solidFill>
                  <a:srgbClr val="111111"/>
                </a:solidFill>
                <a:latin typeface="Calibri"/>
                <a:cs typeface="Calibri"/>
              </a:rPr>
              <a:t>NEW</a:t>
            </a:r>
            <a:r>
              <a:rPr dirty="0" sz="2800" spc="25" b="1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800" spc="-90" b="1">
                <a:solidFill>
                  <a:srgbClr val="1D1D1D"/>
                </a:solidFill>
                <a:latin typeface="Calibri"/>
                <a:cs typeface="Calibri"/>
              </a:rPr>
              <a:t>WEB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578059" y="11485562"/>
            <a:ext cx="41935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30">
                <a:latin typeface="Calibri"/>
                <a:cs typeface="Calibri"/>
              </a:rPr>
              <a:t>BATTLE-</a:t>
            </a:r>
            <a:r>
              <a:rPr dirty="0" sz="2800" spc="-120">
                <a:latin typeface="Calibri"/>
                <a:cs typeface="Calibri"/>
              </a:rPr>
              <a:t>PROVEN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-90">
                <a:solidFill>
                  <a:srgbClr val="151515"/>
                </a:solidFill>
                <a:latin typeface="Calibri"/>
                <a:cs typeface="Calibri"/>
              </a:rPr>
              <a:t>TECHNOLOGY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97434" y="12297092"/>
            <a:ext cx="4782185" cy="18878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5240" marR="5080" indent="-3175">
              <a:lnSpc>
                <a:spcPct val="139200"/>
              </a:lnSpc>
              <a:spcBef>
                <a:spcPts val="60"/>
              </a:spcBef>
            </a:pPr>
            <a:r>
              <a:rPr dirty="0" sz="2200" spc="-50">
                <a:solidFill>
                  <a:srgbClr val="797979"/>
                </a:solidFill>
                <a:latin typeface="Calibri"/>
                <a:cs typeface="Calibri"/>
              </a:rPr>
              <a:t>Phoenix</a:t>
            </a:r>
            <a:r>
              <a:rPr dirty="0" sz="2200" spc="-75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dirty="0" sz="2200" spc="-45">
                <a:solidFill>
                  <a:srgbClr val="999999"/>
                </a:solidFill>
                <a:latin typeface="Calibri"/>
                <a:cs typeface="Calibri"/>
              </a:rPr>
              <a:t>brings</a:t>
            </a:r>
            <a:r>
              <a:rPr dirty="0" sz="2200" spc="-8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solidFill>
                  <a:srgbClr val="727272"/>
                </a:solidFill>
                <a:latin typeface="Calibri"/>
                <a:cs typeface="Calibri"/>
              </a:rPr>
              <a:t>back</a:t>
            </a:r>
            <a:r>
              <a:rPr dirty="0" sz="2200" spc="7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2200" spc="-120">
                <a:solidFill>
                  <a:srgbClr val="858585"/>
                </a:solidFill>
                <a:latin typeface="Calibri"/>
                <a:cs typeface="Calibri"/>
              </a:rPr>
              <a:t>the</a:t>
            </a:r>
            <a:r>
              <a:rPr dirty="0" sz="2200" spc="-15">
                <a:solidFill>
                  <a:srgbClr val="858585"/>
                </a:solidFill>
                <a:latin typeface="Calibri"/>
                <a:cs typeface="Calibri"/>
              </a:rPr>
              <a:t> </a:t>
            </a:r>
            <a:r>
              <a:rPr dirty="0" sz="2200" spc="-60">
                <a:solidFill>
                  <a:srgbClr val="828282"/>
                </a:solidFill>
                <a:latin typeface="Calibri"/>
                <a:cs typeface="Calibri"/>
              </a:rPr>
              <a:t>simplicity</a:t>
            </a:r>
            <a:r>
              <a:rPr dirty="0" sz="2200" spc="15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dirty="0" sz="2200" spc="-45">
                <a:solidFill>
                  <a:srgbClr val="959595"/>
                </a:solidFill>
                <a:latin typeface="Calibri"/>
                <a:cs typeface="Calibri"/>
              </a:rPr>
              <a:t>and</a:t>
            </a:r>
            <a:r>
              <a:rPr dirty="0" sz="2200" spc="-80">
                <a:solidFill>
                  <a:srgbClr val="959595"/>
                </a:solidFill>
                <a:latin typeface="Calibri"/>
                <a:cs typeface="Calibri"/>
              </a:rPr>
              <a:t> </a:t>
            </a:r>
            <a:r>
              <a:rPr dirty="0" sz="2200" spc="-65">
                <a:solidFill>
                  <a:srgbClr val="898989"/>
                </a:solidFill>
                <a:latin typeface="Calibri"/>
                <a:cs typeface="Calibri"/>
              </a:rPr>
              <a:t>joy</a:t>
            </a:r>
            <a:r>
              <a:rPr dirty="0" sz="2200" spc="-6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dirty="0" sz="2200" spc="-25">
                <a:solidFill>
                  <a:srgbClr val="A3A3A3"/>
                </a:solidFill>
                <a:latin typeface="Calibri"/>
                <a:cs typeface="Calibri"/>
              </a:rPr>
              <a:t>in </a:t>
            </a:r>
            <a:r>
              <a:rPr dirty="0" sz="2200" spc="-75">
                <a:solidFill>
                  <a:srgbClr val="7E7E7E"/>
                </a:solidFill>
                <a:latin typeface="Calibri"/>
                <a:cs typeface="Calibri"/>
              </a:rPr>
              <a:t>writing</a:t>
            </a:r>
            <a:r>
              <a:rPr dirty="0" sz="2200" spc="-4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200" spc="-75">
                <a:solidFill>
                  <a:srgbClr val="909090"/>
                </a:solidFill>
                <a:latin typeface="Calibri"/>
                <a:cs typeface="Calibri"/>
              </a:rPr>
              <a:t>modern</a:t>
            </a:r>
            <a:r>
              <a:rPr dirty="0" sz="2200" spc="-5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z="2200" spc="-90">
                <a:solidFill>
                  <a:srgbClr val="909090"/>
                </a:solidFill>
                <a:latin typeface="Calibri"/>
                <a:cs typeface="Calibri"/>
              </a:rPr>
              <a:t>web</a:t>
            </a:r>
            <a:r>
              <a:rPr dirty="0" sz="2200" spc="-35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z="2200" spc="-65">
                <a:solidFill>
                  <a:srgbClr val="8E8E8E"/>
                </a:solidFill>
                <a:latin typeface="Calibri"/>
                <a:cs typeface="Calibri"/>
              </a:rPr>
              <a:t>applications</a:t>
            </a:r>
            <a:r>
              <a:rPr dirty="0" sz="2200" spc="25">
                <a:solidFill>
                  <a:srgbClr val="8E8E8E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898989"/>
                </a:solidFill>
                <a:latin typeface="Calibri"/>
                <a:cs typeface="Calibri"/>
              </a:rPr>
              <a:t>by</a:t>
            </a:r>
            <a:r>
              <a:rPr dirty="0" sz="2200" spc="-11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858585"/>
                </a:solidFill>
                <a:latin typeface="Calibri"/>
                <a:cs typeface="Calibri"/>
              </a:rPr>
              <a:t>mixing </a:t>
            </a:r>
            <a:r>
              <a:rPr dirty="0" sz="2200" spc="-75">
                <a:solidFill>
                  <a:srgbClr val="9A9A9A"/>
                </a:solidFill>
                <a:latin typeface="Calibri"/>
                <a:cs typeface="Calibri"/>
              </a:rPr>
              <a:t>tried</a:t>
            </a:r>
            <a:r>
              <a:rPr dirty="0" sz="2200" spc="-50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919191"/>
                </a:solidFill>
                <a:latin typeface="Calibri"/>
                <a:cs typeface="Calibri"/>
              </a:rPr>
              <a:t>and</a:t>
            </a:r>
            <a:r>
              <a:rPr dirty="0" sz="2200" spc="-10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2200" spc="-60">
                <a:solidFill>
                  <a:srgbClr val="757575"/>
                </a:solidFill>
                <a:latin typeface="Calibri"/>
                <a:cs typeface="Calibri"/>
              </a:rPr>
              <a:t>true</a:t>
            </a:r>
            <a:r>
              <a:rPr dirty="0" sz="2200" spc="25">
                <a:solidFill>
                  <a:srgbClr val="757575"/>
                </a:solidFill>
                <a:latin typeface="Calibri"/>
                <a:cs typeface="Calibri"/>
              </a:rPr>
              <a:t> </a:t>
            </a:r>
            <a:r>
              <a:rPr dirty="0" sz="2200" spc="-65">
                <a:solidFill>
                  <a:srgbClr val="8C8C8C"/>
                </a:solidFill>
                <a:latin typeface="Calibri"/>
                <a:cs typeface="Calibri"/>
              </a:rPr>
              <a:t>technologies</a:t>
            </a:r>
            <a:r>
              <a:rPr dirty="0" sz="2200" spc="114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70">
                <a:solidFill>
                  <a:srgbClr val="999999"/>
                </a:solidFill>
                <a:latin typeface="Calibri"/>
                <a:cs typeface="Calibri"/>
              </a:rPr>
              <a:t>with</a:t>
            </a:r>
            <a:r>
              <a:rPr dirty="0" sz="2200" spc="-55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8A8A8A"/>
                </a:solidFill>
                <a:latin typeface="Calibri"/>
                <a:cs typeface="Calibri"/>
              </a:rPr>
              <a:t>a</a:t>
            </a:r>
            <a:r>
              <a:rPr dirty="0" sz="2200" spc="-105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9C9C9C"/>
                </a:solidFill>
                <a:latin typeface="Calibri"/>
                <a:cs typeface="Calibri"/>
              </a:rPr>
              <a:t>fresh </a:t>
            </a:r>
            <a:r>
              <a:rPr dirty="0" sz="2200" spc="-85">
                <a:solidFill>
                  <a:srgbClr val="808080"/>
                </a:solidFill>
                <a:latin typeface="Calibri"/>
                <a:cs typeface="Calibri"/>
              </a:rPr>
              <a:t>breeze</a:t>
            </a:r>
            <a:r>
              <a:rPr dirty="0" sz="2200" spc="-6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A0A0A0"/>
                </a:solidFill>
                <a:latin typeface="Calibri"/>
                <a:cs typeface="Calibri"/>
              </a:rPr>
              <a:t>of</a:t>
            </a:r>
            <a:r>
              <a:rPr dirty="0" sz="2200" spc="90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2200" spc="-60">
                <a:solidFill>
                  <a:srgbClr val="838383"/>
                </a:solidFill>
                <a:latin typeface="Calibri"/>
                <a:cs typeface="Calibri"/>
              </a:rPr>
              <a:t>funchonal</a:t>
            </a:r>
            <a:r>
              <a:rPr dirty="0" sz="2200" spc="30">
                <a:solidFill>
                  <a:srgbClr val="838383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919191"/>
                </a:solidFill>
                <a:latin typeface="Calibri"/>
                <a:cs typeface="Calibri"/>
              </a:rPr>
              <a:t>ideas.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338777" y="12316142"/>
            <a:ext cx="4537710" cy="186880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 marR="5080" indent="7620">
              <a:lnSpc>
                <a:spcPct val="138300"/>
              </a:lnSpc>
              <a:spcBef>
                <a:spcPts val="10"/>
              </a:spcBef>
            </a:pPr>
            <a:r>
              <a:rPr dirty="0" baseline="1262" sz="3300" spc="-67">
                <a:solidFill>
                  <a:srgbClr val="878787"/>
                </a:solidFill>
                <a:latin typeface="Calibri"/>
                <a:cs typeface="Calibri"/>
              </a:rPr>
              <a:t>Create</a:t>
            </a:r>
            <a:r>
              <a:rPr dirty="0" baseline="1262" sz="3300" spc="-104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dirty="0" sz="2200" spc="-5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dirty="0" baseline="2525" sz="3300" spc="-75">
                <a:solidFill>
                  <a:srgbClr val="999999"/>
                </a:solidFill>
                <a:latin typeface="Calibri"/>
                <a:cs typeface="Calibri"/>
              </a:rPr>
              <a:t>iCh.</a:t>
            </a:r>
            <a:r>
              <a:rPr dirty="0" baseline="1262" sz="3300" spc="-75">
                <a:solidFill>
                  <a:srgbClr val="797979"/>
                </a:solidFill>
                <a:latin typeface="Calibri"/>
                <a:cs typeface="Calibri"/>
              </a:rPr>
              <a:t>interactive</a:t>
            </a:r>
            <a:r>
              <a:rPr dirty="0" baseline="1262" sz="3300" spc="-7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dirty="0" baseline="1262" sz="3300" spc="-89">
                <a:solidFill>
                  <a:srgbClr val="8E8E8E"/>
                </a:solidFill>
                <a:latin typeface="Calibri"/>
                <a:cs typeface="Calibri"/>
              </a:rPr>
              <a:t>experiences</a:t>
            </a:r>
            <a:r>
              <a:rPr dirty="0" baseline="1262" sz="3300" spc="-7">
                <a:solidFill>
                  <a:srgbClr val="8E8E8E"/>
                </a:solidFill>
                <a:latin typeface="Calibri"/>
                <a:cs typeface="Calibri"/>
              </a:rPr>
              <a:t> </a:t>
            </a:r>
            <a:r>
              <a:rPr dirty="0" baseline="1262" sz="3300" spc="-60">
                <a:solidFill>
                  <a:srgbClr val="9C9C9C"/>
                </a:solidFill>
                <a:latin typeface="Calibri"/>
                <a:cs typeface="Calibri"/>
              </a:rPr>
              <a:t>across </a:t>
            </a:r>
            <a:r>
              <a:rPr dirty="0" sz="2200" spc="-65">
                <a:solidFill>
                  <a:srgbClr val="919191"/>
                </a:solidFill>
                <a:latin typeface="Calibri"/>
                <a:cs typeface="Calibri"/>
              </a:rPr>
              <a:t>browsers.</a:t>
            </a:r>
            <a:r>
              <a:rPr dirty="0" sz="2200" spc="-3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2200" spc="-70">
                <a:solidFill>
                  <a:srgbClr val="8A8A8A"/>
                </a:solidFill>
                <a:latin typeface="Calibri"/>
                <a:cs typeface="Calibri"/>
              </a:rPr>
              <a:t>native</a:t>
            </a:r>
            <a:r>
              <a:rPr dirty="0" sz="2200" spc="-55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dirty="0" sz="2200" spc="-75">
                <a:solidFill>
                  <a:srgbClr val="8C8C8C"/>
                </a:solidFill>
                <a:latin typeface="Calibri"/>
                <a:cs typeface="Calibri"/>
              </a:rPr>
              <a:t>mobile</a:t>
            </a:r>
            <a:r>
              <a:rPr dirty="0" sz="2200" spc="-5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60">
                <a:solidFill>
                  <a:srgbClr val="9C9C9C"/>
                </a:solidFill>
                <a:latin typeface="Calibri"/>
                <a:cs typeface="Calibri"/>
              </a:rPr>
              <a:t>apps,</a:t>
            </a:r>
            <a:r>
              <a:rPr dirty="0" sz="2200" spc="-3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2200" spc="-25">
                <a:solidFill>
                  <a:srgbClr val="909090"/>
                </a:solidFill>
                <a:latin typeface="Calibri"/>
                <a:cs typeface="Calibri"/>
              </a:rPr>
              <a:t>and </a:t>
            </a:r>
            <a:r>
              <a:rPr dirty="0" sz="2200" spc="-80">
                <a:solidFill>
                  <a:srgbClr val="858585"/>
                </a:solidFill>
                <a:latin typeface="Calibri"/>
                <a:cs typeface="Calibri"/>
              </a:rPr>
              <a:t>embedded</a:t>
            </a:r>
            <a:r>
              <a:rPr dirty="0" sz="2200" spc="15">
                <a:solidFill>
                  <a:srgbClr val="858585"/>
                </a:solidFill>
                <a:latin typeface="Calibri"/>
                <a:cs typeface="Calibri"/>
              </a:rPr>
              <a:t> </a:t>
            </a:r>
            <a:r>
              <a:rPr dirty="0" sz="2200" spc="-50">
                <a:solidFill>
                  <a:srgbClr val="939393"/>
                </a:solidFill>
                <a:latin typeface="Calibri"/>
                <a:cs typeface="Calibri"/>
              </a:rPr>
              <a:t>devices</a:t>
            </a:r>
            <a:r>
              <a:rPr dirty="0" sz="2200" spc="-35">
                <a:solidFill>
                  <a:srgbClr val="939393"/>
                </a:solidFill>
                <a:latin typeface="Calibri"/>
                <a:cs typeface="Calibri"/>
              </a:rPr>
              <a:t> </a:t>
            </a:r>
            <a:r>
              <a:rPr dirty="0" sz="2200" spc="-50">
                <a:solidFill>
                  <a:srgbClr val="797979"/>
                </a:solidFill>
                <a:latin typeface="Calibri"/>
                <a:cs typeface="Calibri"/>
              </a:rPr>
              <a:t>with</a:t>
            </a:r>
            <a:r>
              <a:rPr dirty="0" sz="2200" spc="-75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dirty="0" sz="2200" spc="-45">
                <a:solidFill>
                  <a:srgbClr val="A3A3A3"/>
                </a:solidFill>
                <a:latin typeface="Calibri"/>
                <a:cs typeface="Calibri"/>
              </a:rPr>
              <a:t>our </a:t>
            </a:r>
            <a:r>
              <a:rPr dirty="0" sz="2200" spc="-85">
                <a:solidFill>
                  <a:srgbClr val="8A8A8A"/>
                </a:solidFill>
                <a:latin typeface="Calibri"/>
                <a:cs typeface="Calibri"/>
              </a:rPr>
              <a:t>real-</a:t>
            </a:r>
            <a:r>
              <a:rPr dirty="0" sz="2200" spc="-20">
                <a:solidFill>
                  <a:srgbClr val="8A8A8A"/>
                </a:solidFill>
                <a:latin typeface="Calibri"/>
                <a:cs typeface="Calibri"/>
              </a:rPr>
              <a:t>time </a:t>
            </a:r>
            <a:r>
              <a:rPr dirty="0" sz="2200" spc="-75">
                <a:solidFill>
                  <a:srgbClr val="898989"/>
                </a:solidFill>
                <a:latin typeface="Calibri"/>
                <a:cs typeface="Calibri"/>
              </a:rPr>
              <a:t>streaming</a:t>
            </a:r>
            <a:r>
              <a:rPr dirty="0" sz="2200" spc="-1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dirty="0" sz="2200" spc="-65">
                <a:solidFill>
                  <a:srgbClr val="878787"/>
                </a:solidFill>
                <a:latin typeface="Calibri"/>
                <a:cs typeface="Calibri"/>
              </a:rPr>
              <a:t>technology</a:t>
            </a:r>
            <a:r>
              <a:rPr dirty="0" sz="2200" spc="45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dirty="0" sz="2200" spc="-50">
                <a:solidFill>
                  <a:srgbClr val="979797"/>
                </a:solidFill>
                <a:latin typeface="Calibri"/>
                <a:cs typeface="Calibri"/>
              </a:rPr>
              <a:t>called</a:t>
            </a:r>
            <a:r>
              <a:rPr dirty="0" sz="2200" spc="-75">
                <a:solidFill>
                  <a:srgbClr val="979797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9E9E9E"/>
                </a:solidFill>
                <a:latin typeface="Calibri"/>
                <a:cs typeface="Calibri"/>
              </a:rPr>
              <a:t>Channels.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584458" y="12297092"/>
            <a:ext cx="4580890" cy="188785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5240" marR="5080" indent="-3175">
              <a:lnSpc>
                <a:spcPct val="139200"/>
              </a:lnSpc>
              <a:spcBef>
                <a:spcPts val="60"/>
              </a:spcBef>
            </a:pPr>
            <a:r>
              <a:rPr dirty="0" sz="2200" spc="-50">
                <a:solidFill>
                  <a:srgbClr val="727272"/>
                </a:solidFill>
                <a:latin typeface="Calibri"/>
                <a:cs typeface="Calibri"/>
              </a:rPr>
              <a:t>Phoenix</a:t>
            </a:r>
            <a:r>
              <a:rPr dirty="0" sz="2200" spc="-75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2200" spc="-65">
                <a:solidFill>
                  <a:srgbClr val="7C7C7C"/>
                </a:solidFill>
                <a:latin typeface="Calibri"/>
                <a:cs typeface="Calibri"/>
              </a:rPr>
              <a:t>leverages</a:t>
            </a:r>
            <a:r>
              <a:rPr dirty="0" sz="2200" spc="-15">
                <a:solidFill>
                  <a:srgbClr val="7C7C7C"/>
                </a:solidFill>
                <a:latin typeface="Calibri"/>
                <a:cs typeface="Calibri"/>
              </a:rPr>
              <a:t> </a:t>
            </a:r>
            <a:r>
              <a:rPr dirty="0" sz="2200" spc="-85">
                <a:solidFill>
                  <a:srgbClr val="828282"/>
                </a:solidFill>
                <a:latin typeface="Calibri"/>
                <a:cs typeface="Calibri"/>
              </a:rPr>
              <a:t>the</a:t>
            </a:r>
            <a:r>
              <a:rPr dirty="0" sz="2200" spc="-50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dirty="0" sz="2200" spc="-30">
                <a:solidFill>
                  <a:srgbClr val="959595"/>
                </a:solidFill>
                <a:latin typeface="Calibri"/>
                <a:cs typeface="Calibri"/>
              </a:rPr>
              <a:t>Erlang</a:t>
            </a:r>
            <a:r>
              <a:rPr dirty="0" sz="2200" spc="-20">
                <a:solidFill>
                  <a:srgbClr val="959595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777777"/>
                </a:solidFill>
                <a:latin typeface="Calibri"/>
                <a:cs typeface="Calibri"/>
              </a:rPr>
              <a:t>VM</a:t>
            </a:r>
            <a:r>
              <a:rPr dirty="0" sz="2200" spc="-90">
                <a:solidFill>
                  <a:srgbClr val="777777"/>
                </a:solidFill>
                <a:latin typeface="Calibri"/>
                <a:cs typeface="Calibri"/>
              </a:rPr>
              <a:t> </a:t>
            </a:r>
            <a:r>
              <a:rPr dirty="0" sz="2200" spc="-55">
                <a:solidFill>
                  <a:srgbClr val="8E8E8E"/>
                </a:solidFill>
                <a:latin typeface="Calibri"/>
                <a:cs typeface="Calibri"/>
              </a:rPr>
              <a:t>ability</a:t>
            </a:r>
            <a:r>
              <a:rPr dirty="0" sz="2200" spc="70">
                <a:solidFill>
                  <a:srgbClr val="8E8E8E"/>
                </a:solidFill>
                <a:latin typeface="Calibri"/>
                <a:cs typeface="Calibri"/>
              </a:rPr>
              <a:t> </a:t>
            </a:r>
            <a:r>
              <a:rPr dirty="0" sz="2200" spc="-25">
                <a:solidFill>
                  <a:srgbClr val="8C8C8C"/>
                </a:solidFill>
                <a:latin typeface="Calibri"/>
                <a:cs typeface="Calibri"/>
              </a:rPr>
              <a:t>to </a:t>
            </a:r>
            <a:r>
              <a:rPr dirty="0" sz="2200" spc="-80">
                <a:solidFill>
                  <a:srgbClr val="898989"/>
                </a:solidFill>
                <a:latin typeface="Calibri"/>
                <a:cs typeface="Calibri"/>
              </a:rPr>
              <a:t>handle</a:t>
            </a:r>
            <a:r>
              <a:rPr dirty="0" sz="2200" spc="-45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dirty="0" sz="2200" spc="-75">
                <a:solidFill>
                  <a:srgbClr val="939393"/>
                </a:solidFill>
                <a:latin typeface="Calibri"/>
                <a:cs typeface="Calibri"/>
              </a:rPr>
              <a:t>millions</a:t>
            </a:r>
            <a:r>
              <a:rPr dirty="0" sz="2200" spc="-50">
                <a:solidFill>
                  <a:srgbClr val="939393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828282"/>
                </a:solidFill>
                <a:latin typeface="Calibri"/>
                <a:cs typeface="Calibri"/>
              </a:rPr>
              <a:t>of</a:t>
            </a:r>
            <a:r>
              <a:rPr dirty="0" sz="2200" spc="-15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dirty="0" sz="2200" spc="-50">
                <a:solidFill>
                  <a:srgbClr val="999999"/>
                </a:solidFill>
                <a:latin typeface="Calibri"/>
                <a:cs typeface="Calibri"/>
              </a:rPr>
              <a:t>connections</a:t>
            </a:r>
            <a:r>
              <a:rPr dirty="0" sz="2200" spc="-45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979797"/>
                </a:solidFill>
                <a:latin typeface="Calibri"/>
                <a:cs typeface="Calibri"/>
              </a:rPr>
              <a:t>alongside </a:t>
            </a:r>
            <a:r>
              <a:rPr dirty="0" sz="2200" spc="-50">
                <a:solidFill>
                  <a:srgbClr val="828282"/>
                </a:solidFill>
                <a:latin typeface="Calibri"/>
                <a:cs typeface="Calibri"/>
              </a:rPr>
              <a:t>Elixir's</a:t>
            </a:r>
            <a:r>
              <a:rPr dirty="0" sz="2200" spc="-75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dirty="0" sz="2200" spc="-60">
                <a:solidFill>
                  <a:srgbClr val="858585"/>
                </a:solidFill>
                <a:latin typeface="Calibri"/>
                <a:cs typeface="Calibri"/>
              </a:rPr>
              <a:t>beautiful</a:t>
            </a:r>
            <a:r>
              <a:rPr dirty="0" sz="2200" spc="-10">
                <a:solidFill>
                  <a:srgbClr val="858585"/>
                </a:solidFill>
                <a:latin typeface="Calibri"/>
                <a:cs typeface="Calibri"/>
              </a:rPr>
              <a:t> </a:t>
            </a:r>
            <a:r>
              <a:rPr dirty="0" sz="2200" spc="-50">
                <a:solidFill>
                  <a:srgbClr val="7C7C7C"/>
                </a:solidFill>
                <a:latin typeface="Calibri"/>
                <a:cs typeface="Calibri"/>
              </a:rPr>
              <a:t>syntax</a:t>
            </a:r>
            <a:r>
              <a:rPr dirty="0" sz="2200" spc="-30">
                <a:solidFill>
                  <a:srgbClr val="7C7C7C"/>
                </a:solidFill>
                <a:latin typeface="Calibri"/>
                <a:cs typeface="Calibri"/>
              </a:rPr>
              <a:t> </a:t>
            </a:r>
            <a:r>
              <a:rPr dirty="0" sz="2200" spc="-65">
                <a:solidFill>
                  <a:srgbClr val="9A9A9A"/>
                </a:solidFill>
                <a:latin typeface="Calibri"/>
                <a:cs typeface="Calibri"/>
              </a:rPr>
              <a:t>and</a:t>
            </a:r>
            <a:r>
              <a:rPr dirty="0" sz="2200" spc="-8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solidFill>
                  <a:srgbClr val="9E9E9E"/>
                </a:solidFill>
                <a:latin typeface="Calibri"/>
                <a:cs typeface="Calibri"/>
              </a:rPr>
              <a:t>productiv'e </a:t>
            </a:r>
            <a:r>
              <a:rPr dirty="0" sz="2200" spc="-70">
                <a:solidFill>
                  <a:srgbClr val="909090"/>
                </a:solidFill>
                <a:latin typeface="Calibri"/>
                <a:cs typeface="Calibri"/>
              </a:rPr>
              <a:t>tooling</a:t>
            </a:r>
            <a:r>
              <a:rPr dirty="0" sz="2200" spc="90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z="2200" spc="-55">
                <a:solidFill>
                  <a:srgbClr val="808080"/>
                </a:solidFill>
                <a:latin typeface="Calibri"/>
                <a:cs typeface="Calibri"/>
              </a:rPr>
              <a:t>for</a:t>
            </a:r>
            <a:r>
              <a:rPr dirty="0" sz="2200" spc="-1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200" spc="-100">
                <a:solidFill>
                  <a:srgbClr val="979797"/>
                </a:solidFill>
                <a:latin typeface="Calibri"/>
                <a:cs typeface="Calibri"/>
              </a:rPr>
              <a:t>t›uilding</a:t>
            </a:r>
            <a:r>
              <a:rPr dirty="0" sz="2200" spc="-5">
                <a:solidFill>
                  <a:srgbClr val="979797"/>
                </a:solidFill>
                <a:latin typeface="Calibri"/>
                <a:cs typeface="Calibri"/>
              </a:rPr>
              <a:t> </a:t>
            </a:r>
            <a:r>
              <a:rPr dirty="0" sz="2200" spc="-75">
                <a:solidFill>
                  <a:srgbClr val="8C8C8C"/>
                </a:solidFill>
                <a:latin typeface="Calibri"/>
                <a:cs typeface="Calibri"/>
              </a:rPr>
              <a:t>fault-</a:t>
            </a:r>
            <a:r>
              <a:rPr dirty="0" sz="2200" spc="-55">
                <a:solidFill>
                  <a:srgbClr val="8C8C8C"/>
                </a:solidFill>
                <a:latin typeface="Calibri"/>
                <a:cs typeface="Calibri"/>
              </a:rPr>
              <a:t>tolerant</a:t>
            </a:r>
            <a:r>
              <a:rPr dirty="0" sz="2200" spc="-40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828282"/>
                </a:solidFill>
                <a:latin typeface="Calibri"/>
                <a:cs typeface="Calibri"/>
              </a:rPr>
              <a:t>systems.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0200" y="10363200"/>
            <a:ext cx="542925" cy="7334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0" y="10325100"/>
            <a:ext cx="628650" cy="7810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87375" y="9086850"/>
            <a:ext cx="2295525" cy="3048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59100" y="9086850"/>
            <a:ext cx="942975" cy="3048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7325" y="2914650"/>
            <a:ext cx="16630650" cy="8286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47850" y="2028825"/>
            <a:ext cx="2038350" cy="2667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9275" y="2552700"/>
            <a:ext cx="219075" cy="1905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049250" y="4781550"/>
            <a:ext cx="3457575" cy="2095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49250" y="5248275"/>
            <a:ext cx="3286125" cy="2000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49250" y="6191250"/>
            <a:ext cx="3009900" cy="17145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049250" y="8001000"/>
            <a:ext cx="2819400" cy="6096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496062" y="2490787"/>
            <a:ext cx="189992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20">
                <a:solidFill>
                  <a:srgbClr val="181818"/>
                </a:solidFill>
                <a:latin typeface="Arial MT"/>
                <a:cs typeface="Arial MT"/>
              </a:rPr>
              <a:t>nerves-</a:t>
            </a:r>
            <a:r>
              <a:rPr dirty="0" sz="1850" spc="-10">
                <a:solidFill>
                  <a:srgbClr val="181818"/>
                </a:solidFill>
                <a:latin typeface="Arial MT"/>
                <a:cs typeface="Arial MT"/>
              </a:rPr>
              <a:t>proiect.org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13512" y="4135437"/>
            <a:ext cx="1982470" cy="8255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50" spc="-125">
                <a:solidFill>
                  <a:srgbClr val="347BC1"/>
                </a:solidFill>
              </a:rPr>
              <a:t>Newes</a:t>
            </a:r>
            <a:endParaRPr sz="5250"/>
          </a:p>
        </p:txBody>
      </p:sp>
      <p:sp>
        <p:nvSpPr>
          <p:cNvPr id="15" name="object 15" descr=""/>
          <p:cNvSpPr txBox="1"/>
          <p:nvPr/>
        </p:nvSpPr>
        <p:spPr>
          <a:xfrm>
            <a:off x="3438584" y="5227637"/>
            <a:ext cx="794194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313131"/>
                </a:solidFill>
                <a:latin typeface="Arial MT"/>
                <a:cs typeface="Arial MT"/>
              </a:rPr>
              <a:t>Crañ</a:t>
            </a:r>
            <a:r>
              <a:rPr dirty="0" sz="2500" spc="-8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2500">
                <a:solidFill>
                  <a:srgbClr val="3D3D3D"/>
                </a:solidFill>
                <a:latin typeface="Arial MT"/>
                <a:cs typeface="Arial MT"/>
              </a:rPr>
              <a:t>and</a:t>
            </a:r>
            <a:r>
              <a:rPr dirty="0" sz="2500" spc="-4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2500">
                <a:solidFill>
                  <a:srgbClr val="3F3F3F"/>
                </a:solidFill>
                <a:latin typeface="Arial MT"/>
                <a:cs typeface="Arial MT"/>
              </a:rPr>
              <a:t>deploy</a:t>
            </a:r>
            <a:r>
              <a:rPr dirty="0" sz="2500" spc="2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500">
                <a:solidFill>
                  <a:srgbClr val="212121"/>
                </a:solidFill>
                <a:latin typeface="Arial MT"/>
                <a:cs typeface="Arial MT"/>
              </a:rPr>
              <a:t>bulletproof</a:t>
            </a:r>
            <a:r>
              <a:rPr dirty="0" sz="2500" spc="1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500">
                <a:solidFill>
                  <a:srgbClr val="2B2B2B"/>
                </a:solidFill>
                <a:latin typeface="Arial MT"/>
                <a:cs typeface="Arial MT"/>
              </a:rPr>
              <a:t>embedded </a:t>
            </a:r>
            <a:r>
              <a:rPr dirty="0" sz="2500">
                <a:solidFill>
                  <a:srgbClr val="282828"/>
                </a:solidFill>
                <a:latin typeface="Arial MT"/>
                <a:cs typeface="Arial MT"/>
              </a:rPr>
              <a:t>soùware</a:t>
            </a:r>
            <a:r>
              <a:rPr dirty="0" sz="2500" spc="-6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2500">
                <a:solidFill>
                  <a:srgbClr val="383838"/>
                </a:solidFill>
                <a:latin typeface="Arial MT"/>
                <a:cs typeface="Arial MT"/>
              </a:rPr>
              <a:t>in</a:t>
            </a:r>
            <a:r>
              <a:rPr dirty="0" sz="2500" spc="-12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2500" spc="-10">
                <a:solidFill>
                  <a:srgbClr val="426EAF"/>
                </a:solidFill>
                <a:latin typeface="Arial MT"/>
                <a:cs typeface="Arial MT"/>
              </a:rPr>
              <a:t>Elixir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525518" y="6300787"/>
            <a:ext cx="1288415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90">
                <a:solidFill>
                  <a:srgbClr val="707070"/>
                </a:solidFill>
                <a:latin typeface="Arial MT"/>
                <a:cs typeface="Arial MT"/>
              </a:rPr>
              <a:t>Platform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43909" y="6300787"/>
            <a:ext cx="2884805" cy="2508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 sz="2450" spc="95">
                <a:solidFill>
                  <a:srgbClr val="757575"/>
                </a:solidFill>
                <a:latin typeface="Arial MT"/>
                <a:cs typeface="Arial MT"/>
              </a:rPr>
              <a:t>Framework</a:t>
            </a:r>
            <a:endParaRPr sz="245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2070"/>
              </a:spcBef>
            </a:pPr>
            <a:r>
              <a:rPr dirty="0" sz="1900" spc="-45">
                <a:solidFill>
                  <a:srgbClr val="333333"/>
                </a:solidFill>
                <a:latin typeface="Arial MT"/>
                <a:cs typeface="Arial MT"/>
              </a:rPr>
              <a:t>Let</a:t>
            </a:r>
            <a:r>
              <a:rPr dirty="0" sz="1900" spc="-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363636"/>
                </a:solidFill>
                <a:latin typeface="Arial MT"/>
                <a:cs typeface="Arial MT"/>
              </a:rPr>
              <a:t>Neues</a:t>
            </a:r>
            <a:r>
              <a:rPr dirty="0" sz="1900" spc="-3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900" spc="-45">
                <a:solidFill>
                  <a:srgbClr val="444444"/>
                </a:solidFill>
                <a:latin typeface="Arial MT"/>
                <a:cs typeface="Arial MT"/>
              </a:rPr>
              <a:t>take</a:t>
            </a:r>
            <a:r>
              <a:rPr dirty="0" sz="1900" spc="-1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900" spc="-80">
                <a:solidFill>
                  <a:srgbClr val="3F3F3F"/>
                </a:solidFill>
                <a:latin typeface="Arial MT"/>
                <a:cs typeface="Arial MT"/>
              </a:rPr>
              <a:t>care</a:t>
            </a:r>
            <a:r>
              <a:rPr dirty="0" sz="1900" spc="-5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1900" spc="-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900" spc="-25">
                <a:solidFill>
                  <a:srgbClr val="494949"/>
                </a:solidFill>
                <a:latin typeface="Arial MT"/>
                <a:cs typeface="Arial MT"/>
              </a:rPr>
              <a:t>the</a:t>
            </a:r>
            <a:endParaRPr sz="190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  <a:spcBef>
                <a:spcPts val="270"/>
              </a:spcBef>
            </a:pPr>
            <a:r>
              <a:rPr dirty="0" sz="1750">
                <a:solidFill>
                  <a:srgbClr val="3F3F3F"/>
                </a:solidFill>
                <a:latin typeface="Arial MT"/>
                <a:cs typeface="Arial MT"/>
              </a:rPr>
              <a:t>network,</a:t>
            </a:r>
            <a:r>
              <a:rPr dirty="0" sz="1750" spc="7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50" spc="-105">
                <a:solidFill>
                  <a:srgbClr val="3D3D3D"/>
                </a:solidFill>
                <a:latin typeface="Arial MT"/>
                <a:cs typeface="Arial MT"/>
              </a:rPr>
              <a:t>d!SCOvery.</a:t>
            </a:r>
            <a:r>
              <a:rPr dirty="0" sz="1750" spc="13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50" spc="-70">
                <a:solidFill>
                  <a:srgbClr val="5B5B5B"/>
                </a:solidFill>
                <a:latin typeface="Arial MT"/>
                <a:cs typeface="Arial MT"/>
              </a:rPr>
              <a:t>I</a:t>
            </a:r>
            <a:r>
              <a:rPr dirty="0" sz="1750" spc="-245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5B5B5B"/>
                </a:solidFill>
                <a:latin typeface="Arial MT"/>
                <a:cs typeface="Arial MT"/>
              </a:rPr>
              <a:t>’0,</a:t>
            </a:r>
            <a:endParaRPr sz="1750">
              <a:latin typeface="Arial MT"/>
              <a:cs typeface="Arial MT"/>
            </a:endParaRPr>
          </a:p>
          <a:p>
            <a:pPr marL="12700" marR="5080" indent="8255">
              <a:lnSpc>
                <a:spcPct val="110300"/>
              </a:lnSpc>
              <a:spcBef>
                <a:spcPts val="120"/>
              </a:spcBef>
              <a:tabLst>
                <a:tab pos="950594" algn="l"/>
              </a:tabLst>
            </a:pPr>
            <a:r>
              <a:rPr dirty="0" sz="1750">
                <a:solidFill>
                  <a:srgbClr val="313131"/>
                </a:solidFill>
                <a:latin typeface="Arial MT"/>
                <a:cs typeface="Arial MT"/>
              </a:rPr>
              <a:t>firm</a:t>
            </a:r>
            <a:r>
              <a:rPr dirty="0" sz="1750" spc="3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145">
                <a:solidFill>
                  <a:srgbClr val="313131"/>
                </a:solidFill>
                <a:latin typeface="Arial MT"/>
                <a:cs typeface="Arial MT"/>
              </a:rPr>
              <a:t>•zare</a:t>
            </a:r>
            <a:r>
              <a:rPr dirty="0" sz="1750" spc="9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2D2D2D"/>
                </a:solidFill>
                <a:latin typeface="Arial MT"/>
                <a:cs typeface="Arial MT"/>
              </a:rPr>
              <a:t>updates</a:t>
            </a:r>
            <a:r>
              <a:rPr dirty="0" sz="1750" spc="6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3F3F3F"/>
                </a:solidFill>
                <a:latin typeface="Arial MT"/>
                <a:cs typeface="Arial MT"/>
              </a:rPr>
              <a:t>ancl</a:t>
            </a:r>
            <a:r>
              <a:rPr dirty="0" sz="1750" spc="10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363636"/>
                </a:solidFill>
                <a:latin typeface="Arial MT"/>
                <a:cs typeface="Arial MT"/>
              </a:rPr>
              <a:t>more. </a:t>
            </a:r>
            <a:r>
              <a:rPr dirty="0" sz="1950" spc="-90">
                <a:solidFill>
                  <a:srgbClr val="494949"/>
                </a:solidFill>
                <a:latin typeface="Arial MT"/>
                <a:cs typeface="Arial MT"/>
              </a:rPr>
              <a:t>Focus</a:t>
            </a:r>
            <a:r>
              <a:rPr dirty="0" sz="1950" spc="-4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76767"/>
                </a:solidFill>
                <a:latin typeface="Arial MT"/>
                <a:cs typeface="Arial MT"/>
              </a:rPr>
              <a:t>on</a:t>
            </a:r>
            <a:r>
              <a:rPr dirty="0" sz="1950" spc="-13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950" spc="-95">
                <a:solidFill>
                  <a:srgbClr val="3F3F3F"/>
                </a:solidFill>
                <a:latin typeface="Arial MT"/>
                <a:cs typeface="Arial MT"/>
              </a:rPr>
              <a:t>what</a:t>
            </a:r>
            <a:r>
              <a:rPr dirty="0" sz="1950" spc="-4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950" spc="-50">
                <a:solidFill>
                  <a:srgbClr val="343434"/>
                </a:solidFill>
                <a:latin typeface="Arial MT"/>
                <a:cs typeface="Arial MT"/>
              </a:rPr>
              <a:t>matters</a:t>
            </a:r>
            <a:r>
              <a:rPr dirty="0" sz="1950" spc="-1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950" spc="-25">
                <a:solidFill>
                  <a:srgbClr val="414141"/>
                </a:solidFill>
                <a:latin typeface="Arial MT"/>
                <a:cs typeface="Arial MT"/>
              </a:rPr>
              <a:t>and </a:t>
            </a:r>
            <a:r>
              <a:rPr dirty="0" sz="1800" spc="-10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dirty="0" sz="1800" spc="-9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494949"/>
                </a:solidFill>
                <a:latin typeface="Arial MT"/>
                <a:cs typeface="Arial MT"/>
              </a:rPr>
              <a:t>(u•</a:t>
            </a:r>
            <a:r>
              <a:rPr dirty="0" sz="1800">
                <a:solidFill>
                  <a:srgbClr val="494949"/>
                </a:solid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282828"/>
                </a:solidFill>
                <a:latin typeface="Arial MT"/>
                <a:cs typeface="Arial MT"/>
              </a:rPr>
              <a:t>writing</a:t>
            </a:r>
            <a:r>
              <a:rPr dirty="0" sz="1800" spc="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383838"/>
                </a:solidFill>
                <a:latin typeface="Arial MT"/>
                <a:cs typeface="Arial MT"/>
              </a:rPr>
              <a:t>roDust</a:t>
            </a:r>
            <a:r>
              <a:rPr dirty="0" sz="1800" spc="3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343434"/>
                </a:solidFill>
                <a:latin typeface="Arial MT"/>
                <a:cs typeface="Arial MT"/>
              </a:rPr>
              <a:t>and </a:t>
            </a:r>
            <a:r>
              <a:rPr dirty="0" sz="1900" spc="-35">
                <a:solidFill>
                  <a:srgbClr val="2F2F2F"/>
                </a:solidFill>
                <a:latin typeface="Arial MT"/>
                <a:cs typeface="Arial MT"/>
              </a:rPr>
              <a:t>ma/ntairaoie</a:t>
            </a:r>
            <a:r>
              <a:rPr dirty="0" sz="1900" spc="-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900" spc="90">
                <a:solidFill>
                  <a:srgbClr val="343434"/>
                </a:solidFill>
                <a:latin typeface="Arial MT"/>
                <a:cs typeface="Arial MT"/>
              </a:rPr>
              <a:t>solw</a:t>
            </a:r>
            <a:r>
              <a:rPr dirty="0" sz="1900" spc="-33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900" spc="-20">
                <a:solidFill>
                  <a:srgbClr val="363636"/>
                </a:solidFill>
                <a:latin typeface="Arial MT"/>
                <a:cs typeface="Arial MT"/>
              </a:rPr>
              <a:t>are.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521381" y="6900145"/>
            <a:ext cx="3094355" cy="191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970" marR="5080" indent="-1905">
              <a:lnSpc>
                <a:spcPct val="111700"/>
              </a:lnSpc>
              <a:spcBef>
                <a:spcPts val="125"/>
              </a:spcBef>
              <a:tabLst>
                <a:tab pos="1272540" algn="l"/>
              </a:tabLst>
            </a:pPr>
            <a:r>
              <a:rPr dirty="0" sz="1900" spc="-45">
                <a:solidFill>
                  <a:srgbClr val="444444"/>
                </a:solidFill>
                <a:latin typeface="Arial MT"/>
                <a:cs typeface="Arial MT"/>
              </a:rPr>
              <a:t>Pack</a:t>
            </a:r>
            <a:r>
              <a:rPr dirty="0" sz="1900" spc="-8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900" spc="-20">
                <a:solidFill>
                  <a:srgbClr val="3A3A3A"/>
                </a:solidFill>
                <a:latin typeface="Arial MT"/>
                <a:cs typeface="Arial MT"/>
              </a:rPr>
              <a:t>your</a:t>
            </a:r>
            <a:r>
              <a:rPr dirty="0" sz="1900">
                <a:solidFill>
                  <a:srgbClr val="3A3A3A"/>
                </a:solidFill>
                <a:latin typeface="Arial MT"/>
                <a:cs typeface="Arial MT"/>
              </a:rPr>
              <a:t>	</a:t>
            </a:r>
            <a:r>
              <a:rPr dirty="0" sz="1900" spc="-60">
                <a:solidFill>
                  <a:srgbClr val="414141"/>
                </a:solidFill>
                <a:latin typeface="Arial MT"/>
                <a:cs typeface="Arial MT"/>
              </a:rPr>
              <a:t>hole</a:t>
            </a:r>
            <a:r>
              <a:rPr dirty="0" sz="1900" spc="-2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900" spc="-215">
                <a:solidFill>
                  <a:srgbClr val="3F3F3F"/>
                </a:solidFill>
                <a:latin typeface="Arial MT"/>
                <a:cs typeface="Arial MT"/>
              </a:rPr>
              <a:t>apps</a:t>
            </a:r>
            <a:r>
              <a:rPr dirty="0" sz="1900" spc="2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4B4B4B"/>
                </a:solidFill>
                <a:latin typeface="Arial MT"/>
                <a:cs typeface="Arial MT"/>
              </a:rPr>
              <a:t>cation </a:t>
            </a:r>
            <a:r>
              <a:rPr dirty="0" sz="1750">
                <a:solidFill>
                  <a:srgbClr val="595959"/>
                </a:solidFill>
                <a:latin typeface="Arial MT"/>
                <a:cs typeface="Arial MT"/>
              </a:rPr>
              <a:t>uito</a:t>
            </a:r>
            <a:r>
              <a:rPr dirty="0" sz="1750" spc="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494949"/>
                </a:solidFill>
                <a:latin typeface="Arial MT"/>
                <a:cs typeface="Arial MT"/>
              </a:rPr>
              <a:t>as</a:t>
            </a:r>
            <a:r>
              <a:rPr dirty="0" sz="1750" spc="4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3B3B3B"/>
                </a:solidFill>
                <a:latin typeface="Arial MT"/>
                <a:cs typeface="Arial MT"/>
              </a:rPr>
              <a:t>l!ttIe</a:t>
            </a:r>
            <a:r>
              <a:rPr dirty="0" sz="1750" spc="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4B4B4B"/>
                </a:solidFill>
                <a:latin typeface="Arial MT"/>
                <a:cs typeface="Arial MT"/>
              </a:rPr>
              <a:t>as</a:t>
            </a:r>
            <a:r>
              <a:rPr dirty="0" sz="1750" spc="4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3D3D3D"/>
                </a:solidFill>
                <a:latin typeface="Arial MT"/>
                <a:cs typeface="Arial MT"/>
              </a:rPr>
              <a:t>12MB</a:t>
            </a:r>
            <a:r>
              <a:rPr dirty="0" sz="1750" spc="5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50" spc="-45">
                <a:solidFill>
                  <a:srgbClr val="3F3F3F"/>
                </a:solidFill>
                <a:latin typeface="Arial MT"/>
                <a:cs typeface="Arial MT"/>
              </a:rPr>
              <a:t>ar</a:t>
            </a:r>
            <a:r>
              <a:rPr dirty="0" sz="1750" spc="-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3F3F3F"/>
                </a:solidFill>
                <a:latin typeface="Arial MT"/>
                <a:cs typeface="Arial MT"/>
              </a:rPr>
              <a:t>u</a:t>
            </a:r>
            <a:r>
              <a:rPr dirty="0" sz="1750" spc="50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383838"/>
                </a:solidFill>
                <a:latin typeface="Arial MT"/>
                <a:cs typeface="Arial MT"/>
              </a:rPr>
              <a:t>nave</a:t>
            </a:r>
            <a:r>
              <a:rPr dirty="0" sz="1750" spc="4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676767"/>
                </a:solidFill>
                <a:latin typeface="Arial MT"/>
                <a:cs typeface="Arial MT"/>
              </a:rPr>
              <a:t>it</a:t>
            </a:r>
            <a:r>
              <a:rPr dirty="0" sz="1750" spc="7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333333"/>
                </a:solidFill>
                <a:latin typeface="Arial MT"/>
                <a:cs typeface="Arial MT"/>
              </a:rPr>
              <a:t>start</a:t>
            </a:r>
            <a:r>
              <a:rPr dirty="0" sz="1750" spc="14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595959"/>
                </a:solidFill>
                <a:latin typeface="Arial MT"/>
                <a:cs typeface="Arial MT"/>
              </a:rPr>
              <a:t>ir</a:t>
            </a:r>
            <a:r>
              <a:rPr dirty="0" sz="1750" spc="29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4D4D4D"/>
                </a:solidFill>
                <a:latin typeface="Arial MT"/>
                <a:cs typeface="Arial MT"/>
              </a:rPr>
              <a:t>seco</a:t>
            </a:r>
            <a:r>
              <a:rPr dirty="0" sz="1750" spc="-25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50" spc="-65">
                <a:solidFill>
                  <a:srgbClr val="414141"/>
                </a:solidFill>
                <a:latin typeface="Arial MT"/>
                <a:cs typeface="Arial MT"/>
              </a:rPr>
              <a:t>-</a:t>
            </a:r>
            <a:r>
              <a:rPr dirty="0" sz="1750" spc="-20">
                <a:solidFill>
                  <a:srgbClr val="414141"/>
                </a:solidFill>
                <a:latin typeface="Arial MT"/>
                <a:cs typeface="Arial MT"/>
              </a:rPr>
              <a:t>‹1s</a:t>
            </a:r>
            <a:r>
              <a:rPr dirty="0" sz="1750" spc="2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750" spc="30">
                <a:solidFill>
                  <a:srgbClr val="424242"/>
                </a:solidFill>
                <a:latin typeface="Arial MT"/>
                <a:cs typeface="Arial MT"/>
              </a:rPr>
              <a:t>by </a:t>
            </a:r>
            <a:r>
              <a:rPr dirty="0" sz="1950" spc="-70">
                <a:solidFill>
                  <a:srgbClr val="4B4B4B"/>
                </a:solidFill>
                <a:latin typeface="Arial MT"/>
                <a:cs typeface="Arial MT"/>
              </a:rPr>
              <a:t>boot</a:t>
            </a:r>
            <a:r>
              <a:rPr dirty="0" sz="1950" spc="-6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4B4B4B"/>
                </a:solidFill>
                <a:latin typeface="Arial MT"/>
                <a:cs typeface="Arial MT"/>
              </a:rPr>
              <a:t>ng</a:t>
            </a:r>
            <a:r>
              <a:rPr dirty="0" sz="1950" spc="-6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950" spc="-245">
                <a:solidFill>
                  <a:srgbClr val="424242"/>
                </a:solidFill>
                <a:latin typeface="Arial MT"/>
                <a:cs typeface="Arial MT"/>
              </a:rPr>
              <a:t>a</a:t>
            </a:r>
            <a:r>
              <a:rPr dirty="0" sz="1950" spc="4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950" spc="-125">
                <a:solidFill>
                  <a:srgbClr val="444444"/>
                </a:solidFill>
                <a:latin typeface="Arial MT"/>
                <a:cs typeface="Arial MT"/>
              </a:rPr>
              <a:t>lean</a:t>
            </a:r>
            <a:r>
              <a:rPr dirty="0" sz="1950" spc="-1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950" spc="-20">
                <a:solidFill>
                  <a:srgbClr val="383838"/>
                </a:solidFill>
                <a:latin typeface="Arial MT"/>
                <a:cs typeface="Arial MT"/>
              </a:rPr>
              <a:t>cross-</a:t>
            </a:r>
            <a:r>
              <a:rPr dirty="0" sz="1950" spc="-10">
                <a:solidFill>
                  <a:srgbClr val="383838"/>
                </a:solidFill>
                <a:latin typeface="Arial MT"/>
                <a:cs typeface="Arial MT"/>
              </a:rPr>
              <a:t>covered </a:t>
            </a:r>
            <a:r>
              <a:rPr dirty="0" sz="1800" spc="-10">
                <a:solidFill>
                  <a:srgbClr val="3D3D3D"/>
                </a:solidFill>
                <a:latin typeface="Arial MT"/>
                <a:cs typeface="Arial MT"/>
              </a:rPr>
              <a:t>L.nux</a:t>
            </a:r>
            <a:r>
              <a:rPr dirty="0" sz="1800" spc="5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64646"/>
                </a:solidFill>
                <a:latin typeface="Arial MT"/>
                <a:cs typeface="Arial MT"/>
              </a:rPr>
              <a:t>oirect/y</a:t>
            </a:r>
            <a:r>
              <a:rPr dirty="0" sz="1800" spc="8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24242"/>
                </a:solidFill>
                <a:latin typeface="Arial MT"/>
                <a:cs typeface="Arial MT"/>
              </a:rPr>
              <a:t>to</a:t>
            </a:r>
            <a:r>
              <a:rPr dirty="0" sz="1800" spc="-3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24242"/>
                </a:solidFill>
                <a:latin typeface="Arial MT"/>
                <a:cs typeface="Arial MT"/>
              </a:rPr>
              <a:t>tne</a:t>
            </a:r>
            <a:r>
              <a:rPr dirty="0" sz="1800" spc="-3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484848"/>
                </a:solidFill>
                <a:latin typeface="Arial MT"/>
                <a:cs typeface="Arial MT"/>
              </a:rPr>
              <a:t>Dattle- </a:t>
            </a:r>
            <a:r>
              <a:rPr dirty="0" sz="1900" spc="-75">
                <a:solidFill>
                  <a:srgbClr val="3D3D3D"/>
                </a:solidFill>
                <a:latin typeface="Arial MT"/>
                <a:cs typeface="Arial MT"/>
              </a:rPr>
              <a:t>hardened</a:t>
            </a:r>
            <a:r>
              <a:rPr dirty="0" sz="1900" spc="-4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900" spc="-75">
                <a:solidFill>
                  <a:srgbClr val="444444"/>
                </a:solidFill>
                <a:latin typeface="Arial MT"/>
                <a:cs typeface="Arial MT"/>
              </a:rPr>
              <a:t>Erlang</a:t>
            </a:r>
            <a:r>
              <a:rPr dirty="0" sz="1900" spc="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900" spc="-25">
                <a:solidFill>
                  <a:srgbClr val="424242"/>
                </a:solidFill>
                <a:latin typeface="Arial MT"/>
                <a:cs typeface="Arial MT"/>
              </a:rPr>
              <a:t>VM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173121" y="6359525"/>
            <a:ext cx="88519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60">
                <a:solidFill>
                  <a:srgbClr val="757575"/>
                </a:solidFill>
                <a:latin typeface="Arial MT"/>
                <a:cs typeface="Arial MT"/>
              </a:rPr>
              <a:t>ToO)</a:t>
            </a:r>
            <a:r>
              <a:rPr dirty="0" sz="1950" spc="-36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1950" spc="90">
                <a:solidFill>
                  <a:srgbClr val="7C7C7C"/>
                </a:solidFill>
                <a:latin typeface="Arial MT"/>
                <a:cs typeface="Arial MT"/>
              </a:rPr>
              <a:t>I</a:t>
            </a:r>
            <a:r>
              <a:rPr dirty="0" sz="1950" spc="90">
                <a:solidFill>
                  <a:srgbClr val="797979"/>
                </a:solidFill>
                <a:latin typeface="Arial MT"/>
                <a:cs typeface="Arial MT"/>
              </a:rPr>
              <a:t>n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126969" y="6884417"/>
            <a:ext cx="3184525" cy="192151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05"/>
              </a:spcBef>
              <a:tabLst>
                <a:tab pos="1047115" algn="l"/>
              </a:tabLst>
            </a:pPr>
            <a:r>
              <a:rPr dirty="0" baseline="1355" sz="3075" spc="-277">
                <a:solidFill>
                  <a:srgbClr val="3D3D3D"/>
                </a:solidFill>
                <a:latin typeface="Arial MT"/>
                <a:cs typeface="Arial MT"/>
              </a:rPr>
              <a:t>Go</a:t>
            </a:r>
            <a:r>
              <a:rPr dirty="0" baseline="1355" sz="3075" spc="52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baseline="1355" sz="3075" spc="-30">
                <a:solidFill>
                  <a:srgbClr val="595959"/>
                </a:solidFill>
                <a:latin typeface="Arial MT"/>
                <a:cs typeface="Arial MT"/>
              </a:rPr>
              <a:t>from</a:t>
            </a:r>
            <a:r>
              <a:rPr dirty="0" baseline="1355" sz="3075">
                <a:solidFill>
                  <a:srgbClr val="595959"/>
                </a:solidFill>
                <a:latin typeface="Arial MT"/>
                <a:cs typeface="Arial MT"/>
              </a:rPr>
              <a:t>	</a:t>
            </a:r>
            <a:r>
              <a:rPr dirty="0" baseline="1355" sz="3075" spc="-292">
                <a:solidFill>
                  <a:srgbClr val="363636"/>
                </a:solidFill>
                <a:latin typeface="Arial MT"/>
                <a:cs typeface="Arial MT"/>
              </a:rPr>
              <a:t>m!x</a:t>
            </a:r>
            <a:r>
              <a:rPr dirty="0" baseline="1355" sz="3075" spc="7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baseline="2710" sz="3075" spc="-97">
                <a:solidFill>
                  <a:srgbClr val="2B2B2B"/>
                </a:solidFill>
                <a:latin typeface="Arial MT"/>
                <a:cs typeface="Arial MT"/>
              </a:rPr>
              <a:t>n</a:t>
            </a:r>
            <a:r>
              <a:rPr dirty="0" sz="2050" spc="-65">
                <a:solidFill>
                  <a:srgbClr val="2B2B2B"/>
                </a:solidFill>
                <a:latin typeface="Arial MT"/>
                <a:cs typeface="Arial MT"/>
              </a:rPr>
              <a:t>e›•''</a:t>
            </a:r>
            <a:r>
              <a:rPr dirty="0" sz="2050" spc="-6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baseline="1355" sz="3075" spc="-120">
                <a:solidFill>
                  <a:srgbClr val="414141"/>
                </a:solidFill>
                <a:latin typeface="Arial MT"/>
                <a:cs typeface="Arial MT"/>
              </a:rPr>
              <a:t>to</a:t>
            </a:r>
            <a:r>
              <a:rPr dirty="0" baseline="1355" sz="3075" spc="-104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baseline="5420" sz="3075" spc="-15">
                <a:solidFill>
                  <a:srgbClr val="424242"/>
                </a:solidFill>
                <a:latin typeface="Arial MT"/>
                <a:cs typeface="Arial MT"/>
              </a:rPr>
              <a:t>r</a:t>
            </a:r>
            <a:r>
              <a:rPr dirty="0" baseline="1355" sz="3075" spc="-15">
                <a:solidFill>
                  <a:srgbClr val="424242"/>
                </a:solidFill>
                <a:latin typeface="Arial MT"/>
                <a:cs typeface="Arial MT"/>
              </a:rPr>
              <a:t>un</a:t>
            </a:r>
            <a:r>
              <a:rPr dirty="0" baseline="4065" sz="3075" spc="-15">
                <a:solidFill>
                  <a:srgbClr val="424242"/>
                </a:solidFill>
                <a:latin typeface="Arial MT"/>
                <a:cs typeface="Arial MT"/>
              </a:rPr>
              <a:t>ni</a:t>
            </a:r>
            <a:r>
              <a:rPr dirty="0" baseline="-6775" sz="3075" spc="-15">
                <a:solidFill>
                  <a:srgbClr val="424242"/>
                </a:solidFill>
                <a:latin typeface="Arial MT"/>
                <a:cs typeface="Arial MT"/>
              </a:rPr>
              <a:t>°9</a:t>
            </a:r>
            <a:endParaRPr baseline="-6775" sz="3075">
              <a:latin typeface="Arial MT"/>
              <a:cs typeface="Arial MT"/>
            </a:endParaRPr>
          </a:p>
          <a:p>
            <a:pPr marL="55880">
              <a:lnSpc>
                <a:spcPct val="100000"/>
              </a:lnSpc>
              <a:spcBef>
                <a:spcPts val="250"/>
              </a:spcBef>
            </a:pPr>
            <a:r>
              <a:rPr dirty="0" sz="1700" spc="60">
                <a:solidFill>
                  <a:srgbClr val="3D3D3D"/>
                </a:solidFill>
                <a:latin typeface="Arial MT"/>
                <a:cs typeface="Arial MT"/>
              </a:rPr>
              <a:t>coùe</a:t>
            </a:r>
            <a:r>
              <a:rPr dirty="0" sz="1700" spc="10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F4F4F"/>
                </a:solidFill>
                <a:latin typeface="Arial MT"/>
                <a:cs typeface="Arial MT"/>
              </a:rPr>
              <a:t>on</a:t>
            </a:r>
            <a:r>
              <a:rPr dirty="0" sz="1700" spc="21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14141"/>
                </a:solidFill>
                <a:latin typeface="Arial MT"/>
                <a:cs typeface="Arial MT"/>
              </a:rPr>
              <a:t>your</a:t>
            </a:r>
            <a:r>
              <a:rPr dirty="0" sz="1700" spc="305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3B3B3B"/>
                </a:solidFill>
                <a:latin typeface="Arial MT"/>
                <a:cs typeface="Arial MT"/>
              </a:rPr>
              <a:t>device</a:t>
            </a:r>
            <a:r>
              <a:rPr dirty="0" sz="1700" spc="17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505050"/>
                </a:solidFill>
                <a:latin typeface="Arial MT"/>
                <a:cs typeface="Arial MT"/>
              </a:rPr>
              <a:t>in</a:t>
            </a:r>
            <a:endParaRPr sz="1700">
              <a:latin typeface="Arial MT"/>
              <a:cs typeface="Arial MT"/>
            </a:endParaRPr>
          </a:p>
          <a:p>
            <a:pPr marL="55244" marR="161925" indent="-5080">
              <a:lnSpc>
                <a:spcPct val="116799"/>
              </a:lnSpc>
              <a:spcBef>
                <a:spcPts val="155"/>
              </a:spcBef>
              <a:tabLst>
                <a:tab pos="431800" algn="l"/>
              </a:tabLst>
            </a:pPr>
            <a:r>
              <a:rPr dirty="0" sz="1650" spc="-25">
                <a:solidFill>
                  <a:srgbClr val="5D5D5D"/>
                </a:solidFill>
                <a:latin typeface="Arial MT"/>
                <a:cs typeface="Arial MT"/>
              </a:rPr>
              <a:t>m!</a:t>
            </a:r>
            <a:r>
              <a:rPr dirty="0" sz="1650">
                <a:solidFill>
                  <a:srgbClr val="5D5D5D"/>
                </a:solidFill>
                <a:latin typeface="Arial MT"/>
                <a:cs typeface="Arial MT"/>
              </a:rPr>
              <a:t>	</a:t>
            </a:r>
            <a:r>
              <a:rPr dirty="0" sz="1650" spc="50">
                <a:solidFill>
                  <a:srgbClr val="343434"/>
                </a:solidFill>
                <a:latin typeface="Arial MT"/>
                <a:cs typeface="Arial MT"/>
              </a:rPr>
              <a:t>utes.</a:t>
            </a:r>
            <a:r>
              <a:rPr dirty="0" sz="1650" spc="17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545454"/>
                </a:solidFill>
                <a:latin typeface="Arial MT"/>
                <a:cs typeface="Arial MT"/>
              </a:rPr>
              <a:t>From</a:t>
            </a:r>
            <a:r>
              <a:rPr dirty="0" sz="1650" spc="2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650" spc="55">
                <a:solidFill>
                  <a:srgbClr val="4B4B4B"/>
                </a:solidFill>
                <a:latin typeface="Arial MT"/>
                <a:cs typeface="Arial MT"/>
              </a:rPr>
              <a:t>cross- </a:t>
            </a:r>
            <a:r>
              <a:rPr dirty="0" sz="1850">
                <a:solidFill>
                  <a:srgbClr val="3F3F3F"/>
                </a:solidFill>
                <a:latin typeface="Arial MT"/>
                <a:cs typeface="Arial MT"/>
              </a:rPr>
              <a:t>comprat</a:t>
            </a:r>
            <a:r>
              <a:rPr dirty="0" sz="1850" spc="114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1850" spc="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4B4B4B"/>
                </a:solidFill>
                <a:latin typeface="Arial MT"/>
                <a:cs typeface="Arial MT"/>
              </a:rPr>
              <a:t>to</a:t>
            </a:r>
            <a:r>
              <a:rPr dirty="0" sz="1850" spc="-4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850" spc="70">
                <a:solidFill>
                  <a:srgbClr val="3B3B3B"/>
                </a:solidFill>
                <a:latin typeface="Arial MT"/>
                <a:cs typeface="Arial MT"/>
              </a:rPr>
              <a:t>revote</a:t>
            </a:r>
            <a:r>
              <a:rPr dirty="0" sz="1850" spc="4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3F3F3F"/>
                </a:solidFill>
                <a:latin typeface="Arial MT"/>
                <a:cs typeface="Arial MT"/>
              </a:rPr>
              <a:t>dence </a:t>
            </a:r>
            <a:r>
              <a:rPr dirty="0" sz="1700">
                <a:solidFill>
                  <a:srgbClr val="484848"/>
                </a:solidFill>
                <a:latin typeface="Arial MT"/>
                <a:cs typeface="Arial MT"/>
              </a:rPr>
              <a:t>access.</a:t>
            </a:r>
            <a:r>
              <a:rPr dirty="0" sz="1700" spc="19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D4D4D"/>
                </a:solidFill>
                <a:latin typeface="Arial MT"/>
                <a:cs typeface="Arial MT"/>
              </a:rPr>
              <a:t>our</a:t>
            </a:r>
            <a:r>
              <a:rPr dirty="0" sz="1700" spc="18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00" spc="60">
                <a:solidFill>
                  <a:srgbClr val="494949"/>
                </a:solidFill>
                <a:latin typeface="Arial MT"/>
                <a:cs typeface="Arial MT"/>
              </a:rPr>
              <a:t>tools</a:t>
            </a:r>
            <a:r>
              <a:rPr dirty="0" sz="1700" spc="12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700" spc="60">
                <a:solidFill>
                  <a:srgbClr val="464646"/>
                </a:solidFill>
                <a:latin typeface="Arial MT"/>
                <a:cs typeface="Arial MT"/>
              </a:rPr>
              <a:t>çot</a:t>
            </a:r>
            <a:r>
              <a:rPr dirty="0" sz="1700" spc="24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464646"/>
                </a:solidFill>
                <a:latin typeface="Arial MT"/>
                <a:cs typeface="Arial MT"/>
              </a:rPr>
              <a:t>you </a:t>
            </a:r>
            <a:r>
              <a:rPr dirty="0" sz="1750" spc="-10">
                <a:solidFill>
                  <a:srgbClr val="414141"/>
                </a:solidFill>
                <a:latin typeface="Arial MT"/>
                <a:cs typeface="Arial MT"/>
              </a:rPr>
              <a:t>covere0.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416360" y="9415495"/>
            <a:ext cx="9756140" cy="1669414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375"/>
              </a:spcBef>
              <a:tabLst>
                <a:tab pos="2168525" algn="l"/>
                <a:tab pos="7394575" algn="l"/>
                <a:tab pos="9306560" algn="l"/>
              </a:tabLst>
            </a:pPr>
            <a:r>
              <a:rPr dirty="0" sz="1800" spc="-55">
                <a:solidFill>
                  <a:srgbClr val="363636"/>
                </a:solidFill>
                <a:latin typeface="Arial MT"/>
                <a:cs typeface="Arial MT"/>
              </a:rPr>
              <a:t>NerveS</a:t>
            </a:r>
            <a:r>
              <a:rPr dirty="0" sz="1800" spc="-2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800" spc="-260">
                <a:solidFill>
                  <a:srgbClr val="878787"/>
                </a:solidFill>
                <a:latin typeface="Arial MT"/>
                <a:cs typeface="Arial MT"/>
              </a:rPr>
              <a:t>!S</a:t>
            </a:r>
            <a:r>
              <a:rPr dirty="0" sz="1800" spc="8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F2F2F"/>
                </a:solidFill>
                <a:latin typeface="Arial MT"/>
                <a:cs typeface="Arial MT"/>
              </a:rPr>
              <a:t>young,</a:t>
            </a:r>
            <a:r>
              <a:rPr dirty="0" sz="1800" spc="2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333333"/>
                </a:solidFill>
                <a:latin typeface="Arial MT"/>
                <a:cs typeface="Arial MT"/>
              </a:rPr>
              <a:t>hJ</a:t>
            </a:r>
            <a:r>
              <a:rPr dirty="0" sz="1800">
                <a:solidFill>
                  <a:srgbClr val="333333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4B4B4B"/>
                </a:solidFill>
                <a:latin typeface="Arial MT"/>
                <a:cs typeface="Arial MT"/>
              </a:rPr>
              <a:t>n.ready</a:t>
            </a:r>
            <a:r>
              <a:rPr dirty="0" sz="1800" spc="6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63636"/>
                </a:solidFill>
                <a:latin typeface="Arial MT"/>
                <a:cs typeface="Arial MT"/>
              </a:rPr>
              <a:t>powers</a:t>
            </a:r>
            <a:r>
              <a:rPr dirty="0" sz="1800" spc="-7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63636"/>
                </a:solidFill>
                <a:latin typeface="Arial MT"/>
                <a:cs typeface="Arial MT"/>
              </a:rPr>
              <a:t>race-solid</a:t>
            </a:r>
            <a:r>
              <a:rPr dirty="0" sz="1800" spc="5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24242"/>
                </a:solidFill>
                <a:latin typeface="Arial MT"/>
                <a:cs typeface="Arial MT"/>
              </a:rPr>
              <a:t>sh</a:t>
            </a:r>
            <a:r>
              <a:rPr dirty="0" sz="1800" spc="-10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B3B3B"/>
                </a:solidFill>
                <a:latin typeface="Arial MT"/>
                <a:cs typeface="Arial MT"/>
              </a:rPr>
              <a:t>pp‹ng</a:t>
            </a:r>
            <a:r>
              <a:rPr dirty="0" sz="1800" spc="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800" spc="-75">
                <a:solidFill>
                  <a:srgbClr val="3D3D3D"/>
                </a:solidFill>
                <a:latin typeface="Arial MT"/>
                <a:cs typeface="Arial MT"/>
              </a:rPr>
              <a:t>incJustnal</a:t>
            </a:r>
            <a:r>
              <a:rPr dirty="0" sz="1800" spc="7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444444"/>
                </a:solidFill>
                <a:latin typeface="Arial MT"/>
                <a:cs typeface="Arial MT"/>
              </a:rPr>
              <a:t>prcrJ</a:t>
            </a:r>
            <a:r>
              <a:rPr dirty="0" sz="1800">
                <a:solidFill>
                  <a:srgbClr val="444444"/>
                </a:solidFill>
                <a:latin typeface="Arial MT"/>
                <a:cs typeface="Arial MT"/>
              </a:rPr>
              <a:t>	cts!</a:t>
            </a:r>
            <a:r>
              <a:rPr dirty="0" sz="1800" spc="12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83838"/>
                </a:solidFill>
                <a:latin typeface="Arial MT"/>
                <a:cs typeface="Arial MT"/>
              </a:rPr>
              <a:t>Cherk</a:t>
            </a:r>
            <a:r>
              <a:rPr dirty="0" sz="1800" spc="22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B5B5B"/>
                </a:solidFill>
                <a:latin typeface="Arial MT"/>
                <a:cs typeface="Arial MT"/>
              </a:rPr>
              <a:t>us</a:t>
            </a:r>
            <a:r>
              <a:rPr dirty="0" sz="1800" spc="15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63636"/>
                </a:solidFill>
                <a:latin typeface="Arial MT"/>
                <a:cs typeface="Arial MT"/>
              </a:rPr>
              <a:t>o</a:t>
            </a:r>
            <a:r>
              <a:rPr dirty="0" sz="1800" spc="-6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363636"/>
                </a:solidFill>
                <a:latin typeface="Arial MT"/>
                <a:cs typeface="Arial MT"/>
              </a:rPr>
              <a:t>.t</a:t>
            </a:r>
            <a:r>
              <a:rPr dirty="0" sz="1800">
                <a:solidFill>
                  <a:srgbClr val="363636"/>
                </a:solid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313131"/>
                </a:solidFill>
                <a:latin typeface="Arial MT"/>
                <a:cs typeface="Arial MT"/>
              </a:rPr>
              <a:t>f</a:t>
            </a:r>
            <a:r>
              <a:rPr dirty="0" sz="1800" spc="3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484848"/>
                </a:solidFill>
                <a:latin typeface="Arial MT"/>
                <a:cs typeface="Arial MT"/>
              </a:rPr>
              <a:t>yo.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3187065" algn="l"/>
                <a:tab pos="4441825" algn="l"/>
              </a:tabLst>
            </a:pPr>
            <a:r>
              <a:rPr dirty="0" sz="1900" spc="-100">
                <a:solidFill>
                  <a:srgbClr val="464646"/>
                </a:solidFill>
                <a:latin typeface="Arial MT"/>
                <a:cs typeface="Arial MT"/>
              </a:rPr>
              <a:t>are</a:t>
            </a:r>
            <a:r>
              <a:rPr dirty="0" sz="1900" spc="-3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900" spc="-130">
                <a:solidFill>
                  <a:srgbClr val="696969"/>
                </a:solidFill>
                <a:latin typeface="Arial MT"/>
                <a:cs typeface="Arial MT"/>
              </a:rPr>
              <a:t>a</a:t>
            </a:r>
            <a:r>
              <a:rPr dirty="0" sz="1900" spc="-25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900" spc="-55">
                <a:solidFill>
                  <a:srgbClr val="3A3A3A"/>
                </a:solidFill>
                <a:latin typeface="Arial MT"/>
                <a:cs typeface="Arial MT"/>
              </a:rPr>
              <a:t>hearty</a:t>
            </a:r>
            <a:r>
              <a:rPr dirty="0" sz="1900" spc="-4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900" spc="-55">
                <a:solidFill>
                  <a:srgbClr val="2D2D2D"/>
                </a:solidFill>
                <a:latin typeface="Arial MT"/>
                <a:cs typeface="Arial MT"/>
              </a:rPr>
              <a:t>experime•.'er</a:t>
            </a:r>
            <a:r>
              <a:rPr dirty="0" sz="1900" spc="10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900" spc="-25">
                <a:solidFill>
                  <a:srgbClr val="4D4D4D"/>
                </a:solidFill>
                <a:latin typeface="Arial MT"/>
                <a:cs typeface="Arial MT"/>
              </a:rPr>
              <a:t>and</a:t>
            </a:r>
            <a:r>
              <a:rPr dirty="0" sz="1900">
                <a:solidFill>
                  <a:srgbClr val="4D4D4D"/>
                </a:solidFill>
                <a:latin typeface="Arial MT"/>
                <a:cs typeface="Arial MT"/>
              </a:rPr>
              <a:t>	</a:t>
            </a:r>
            <a:r>
              <a:rPr dirty="0" sz="1900" spc="-10">
                <a:solidFill>
                  <a:srgbClr val="343434"/>
                </a:solidFill>
                <a:latin typeface="Arial MT"/>
                <a:cs typeface="Arial MT"/>
              </a:rPr>
              <a:t>nteresteo</a:t>
            </a:r>
            <a:r>
              <a:rPr dirty="0" sz="1900">
                <a:solidFill>
                  <a:srgbClr val="343434"/>
                </a:solidFill>
                <a:latin typeface="Arial MT"/>
                <a:cs typeface="Arial MT"/>
              </a:rPr>
              <a:t>	</a:t>
            </a:r>
            <a:r>
              <a:rPr dirty="0" sz="1900">
                <a:solidFill>
                  <a:srgbClr val="4F4F4F"/>
                </a:solidFill>
                <a:latin typeface="Arial MT"/>
                <a:cs typeface="Arial MT"/>
              </a:rPr>
              <a:t>a</a:t>
            </a:r>
            <a:r>
              <a:rPr dirty="0" sz="1900" spc="-13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900" spc="-45">
                <a:solidFill>
                  <a:srgbClr val="383838"/>
                </a:solidFill>
                <a:latin typeface="Arial MT"/>
                <a:cs typeface="Arial MT"/>
              </a:rPr>
              <a:t>new</a:t>
            </a:r>
            <a:r>
              <a:rPr dirty="0" sz="1900" spc="3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900" spc="-105">
                <a:solidFill>
                  <a:srgbClr val="2B2B2B"/>
                </a:solidFill>
                <a:latin typeface="Arial MT"/>
                <a:cs typeface="Arial MT"/>
              </a:rPr>
              <a:t>way</a:t>
            </a:r>
            <a:r>
              <a:rPr dirty="0" sz="1900" spc="-2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444444"/>
                </a:solidFill>
                <a:latin typeface="Arial MT"/>
                <a:cs typeface="Arial MT"/>
              </a:rPr>
              <a:t>of</a:t>
            </a:r>
            <a:r>
              <a:rPr dirty="0" sz="1900" spc="-7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900" spc="-40">
                <a:solidFill>
                  <a:srgbClr val="363636"/>
                </a:solidFill>
                <a:latin typeface="Arial MT"/>
                <a:cs typeface="Arial MT"/>
              </a:rPr>
              <a:t>creating</a:t>
            </a:r>
            <a:r>
              <a:rPr dirty="0" sz="1900" spc="-1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900" spc="-60">
                <a:solidFill>
                  <a:srgbClr val="343434"/>
                </a:solidFill>
                <a:latin typeface="Arial MT"/>
                <a:cs typeface="Arial MT"/>
              </a:rPr>
              <a:t>embedoea</a:t>
            </a:r>
            <a:r>
              <a:rPr dirty="0" sz="1900" spc="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383838"/>
                </a:solidFill>
                <a:latin typeface="Arial MT"/>
                <a:cs typeface="Arial MT"/>
              </a:rPr>
              <a:t>systems.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950" spc="-114">
                <a:solidFill>
                  <a:srgbClr val="2D2D2D"/>
                </a:solidFill>
                <a:latin typeface="Arial MT"/>
                <a:cs typeface="Arial MT"/>
              </a:rPr>
              <a:t>Nerves</a:t>
            </a:r>
            <a:r>
              <a:rPr dirty="0" sz="1950" spc="-2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B6B6B"/>
                </a:solidFill>
                <a:latin typeface="Arial MT"/>
                <a:cs typeface="Arial MT"/>
              </a:rPr>
              <a:t>is</a:t>
            </a:r>
            <a:r>
              <a:rPr dirty="0" sz="1950" spc="-13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950" spc="-60">
                <a:solidFill>
                  <a:srgbClr val="343434"/>
                </a:solidFill>
                <a:latin typeface="Arial MT"/>
                <a:cs typeface="Arial MT"/>
              </a:rPr>
              <a:t>fully</a:t>
            </a:r>
            <a:r>
              <a:rPr dirty="0" sz="1950" spc="-7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950" spc="-80">
                <a:solidFill>
                  <a:srgbClr val="313131"/>
                </a:solidFill>
                <a:latin typeface="Arial MT"/>
                <a:cs typeface="Arial MT"/>
              </a:rPr>
              <a:t>open</a:t>
            </a:r>
            <a:r>
              <a:rPr dirty="0" sz="1950" spc="-5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950" spc="-80">
                <a:solidFill>
                  <a:srgbClr val="545454"/>
                </a:solidFill>
                <a:latin typeface="Arial MT"/>
                <a:cs typeface="Arial MT"/>
              </a:rPr>
              <a:t>source.</a:t>
            </a:r>
            <a:r>
              <a:rPr dirty="0" sz="1950" spc="-5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950" spc="-114">
                <a:solidFill>
                  <a:srgbClr val="3B3B3B"/>
                </a:solidFill>
                <a:latin typeface="Arial MT"/>
                <a:cs typeface="Arial MT"/>
              </a:rPr>
              <a:t>Nerves</a:t>
            </a:r>
            <a:r>
              <a:rPr dirty="0" sz="195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950" spc="-105">
                <a:solidFill>
                  <a:srgbClr val="383838"/>
                </a:solidFill>
                <a:latin typeface="Arial MT"/>
                <a:cs typeface="Arial MT"/>
              </a:rPr>
              <a:t>uses</a:t>
            </a:r>
            <a:r>
              <a:rPr dirty="0" sz="1950" spc="-3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950" spc="-90">
                <a:solidFill>
                  <a:srgbClr val="444444"/>
                </a:solidFill>
                <a:latin typeface="Arial MT"/>
                <a:cs typeface="Arial MT"/>
              </a:rPr>
              <a:t>Bui</a:t>
            </a:r>
            <a:r>
              <a:rPr dirty="0" sz="1950" spc="-6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950" spc="-20">
                <a:solidFill>
                  <a:srgbClr val="444444"/>
                </a:solidFill>
                <a:latin typeface="Arial MT"/>
                <a:cs typeface="Arial MT"/>
              </a:rPr>
              <a:t>oroct</a:t>
            </a:r>
            <a:r>
              <a:rPr dirty="0" sz="1950" spc="-11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3D3D3D"/>
                </a:solidFill>
                <a:latin typeface="Arial MT"/>
                <a:cs typeface="Arial MT"/>
              </a:rPr>
              <a:t>to</a:t>
            </a:r>
            <a:r>
              <a:rPr dirty="0" sz="1950" spc="-13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950" spc="-65">
                <a:solidFill>
                  <a:srgbClr val="3D3D3D"/>
                </a:solidFill>
                <a:latin typeface="Arial MT"/>
                <a:cs typeface="Arial MT"/>
              </a:rPr>
              <a:t>provide</a:t>
            </a:r>
            <a:r>
              <a:rPr dirty="0" sz="1950" spc="-55">
                <a:solidFill>
                  <a:srgbClr val="3D3D3D"/>
                </a:solidFill>
                <a:latin typeface="Arial MT"/>
                <a:cs typeface="Arial MT"/>
              </a:rPr>
              <a:t> Linux,</a:t>
            </a:r>
            <a:r>
              <a:rPr dirty="0" sz="1950" spc="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950" spc="-100">
                <a:solidFill>
                  <a:srgbClr val="696969"/>
                </a:solidFill>
                <a:latin typeface="Arial MT"/>
                <a:cs typeface="Arial MT"/>
              </a:rPr>
              <a:t>so</a:t>
            </a:r>
            <a:r>
              <a:rPr dirty="0" sz="1950" spc="-3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950" spc="-130">
                <a:solidFill>
                  <a:srgbClr val="565656"/>
                </a:solidFill>
                <a:latin typeface="Arial MT"/>
                <a:cs typeface="Arial MT"/>
              </a:rPr>
              <a:t>some</a:t>
            </a:r>
            <a:r>
              <a:rPr dirty="0" sz="1950" spc="-5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950" spc="-45">
                <a:solidFill>
                  <a:srgbClr val="3D3D3D"/>
                </a:solidFill>
                <a:latin typeface="Arial MT"/>
                <a:cs typeface="Arial MT"/>
              </a:rPr>
              <a:t>portions</a:t>
            </a:r>
            <a:r>
              <a:rPr dirty="0" sz="1950" spc="-2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1950" spc="4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950" spc="-25">
                <a:solidFill>
                  <a:srgbClr val="484848"/>
                </a:solidFill>
                <a:latin typeface="Arial MT"/>
                <a:cs typeface="Arial MT"/>
              </a:rPr>
              <a:t>the</a:t>
            </a:r>
            <a:endParaRPr sz="1950">
              <a:latin typeface="Arial MT"/>
              <a:cs typeface="Arial MT"/>
            </a:endParaRPr>
          </a:p>
          <a:p>
            <a:pPr marL="15875">
              <a:lnSpc>
                <a:spcPct val="100000"/>
              </a:lnSpc>
              <a:spcBef>
                <a:spcPts val="200"/>
              </a:spcBef>
            </a:pPr>
            <a:r>
              <a:rPr dirty="0" sz="1850">
                <a:solidFill>
                  <a:srgbClr val="4B4B4B"/>
                </a:solidFill>
                <a:latin typeface="Arial MT"/>
                <a:cs typeface="Arial MT"/>
              </a:rPr>
              <a:t>p</a:t>
            </a:r>
            <a:r>
              <a:rPr dirty="0" sz="1850" spc="-13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850" spc="-45">
                <a:solidFill>
                  <a:srgbClr val="3A3A3A"/>
                </a:solidFill>
                <a:latin typeface="Arial MT"/>
                <a:cs typeface="Arial MT"/>
              </a:rPr>
              <a:t>at1orrr</a:t>
            </a:r>
            <a:r>
              <a:rPr dirty="0" sz="1850" spc="50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850" spc="-70">
                <a:solidFill>
                  <a:srgbClr val="444444"/>
                </a:solidFill>
                <a:latin typeface="Arial MT"/>
                <a:cs typeface="Arial MT"/>
              </a:rPr>
              <a:t>are</a:t>
            </a:r>
            <a:r>
              <a:rPr dirty="0" sz="1850" spc="-5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414141"/>
                </a:solidFill>
                <a:latin typeface="Arial MT"/>
                <a:cs typeface="Arial MT"/>
              </a:rPr>
              <a:t>licenseo</a:t>
            </a:r>
            <a:r>
              <a:rPr dirty="0" sz="1850" spc="55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850" spc="-90">
                <a:solidFill>
                  <a:srgbClr val="3F3F3F"/>
                </a:solidFill>
                <a:latin typeface="Arial MT"/>
                <a:cs typeface="Arial MT"/>
              </a:rPr>
              <a:t>ur</a:t>
            </a:r>
            <a:r>
              <a:rPr dirty="0" sz="1850" spc="-4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3F3F3F"/>
                </a:solidFill>
                <a:latin typeface="Arial MT"/>
                <a:cs typeface="Arial MT"/>
              </a:rPr>
              <a:t>uer</a:t>
            </a:r>
            <a:r>
              <a:rPr dirty="0" sz="1850" spc="2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850" spc="-20">
                <a:solidFill>
                  <a:srgbClr val="424242"/>
                </a:solidFill>
                <a:latin typeface="Arial MT"/>
                <a:cs typeface="Arial MT"/>
              </a:rPr>
              <a:t>tne</a:t>
            </a:r>
            <a:r>
              <a:rPr dirty="0" sz="1850" spc="-10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850" spc="-20">
                <a:solidFill>
                  <a:srgbClr val="464646"/>
                </a:solidFill>
                <a:latin typeface="Arial MT"/>
                <a:cs typeface="Arial MT"/>
              </a:rPr>
              <a:t>GPL.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6993399" y="1982787"/>
            <a:ext cx="65913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0">
                <a:solidFill>
                  <a:srgbClr val="3F3F3F"/>
                </a:solidFill>
                <a:latin typeface="Arial MT"/>
                <a:cs typeface="Arial MT"/>
              </a:rPr>
              <a:t>Eugorx›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2476500"/>
            <a:ext cx="14935200" cy="119919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2550" y="2009775"/>
            <a:ext cx="590550" cy="18097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541776" y="2391155"/>
            <a:ext cx="2021205" cy="0"/>
          </a:xfrm>
          <a:custGeom>
            <a:avLst/>
            <a:gdLst/>
            <a:ahLst/>
            <a:cxnLst/>
            <a:rect l="l" t="t" r="r" b="b"/>
            <a:pathLst>
              <a:path w="2021204" h="0">
                <a:moveTo>
                  <a:pt x="0" y="0"/>
                </a:moveTo>
                <a:lnTo>
                  <a:pt x="202082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406896" y="2382011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4" h="0">
                <a:moveTo>
                  <a:pt x="0" y="0"/>
                </a:moveTo>
                <a:lnTo>
                  <a:pt x="7559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170176" y="2305811"/>
            <a:ext cx="1030605" cy="0"/>
          </a:xfrm>
          <a:custGeom>
            <a:avLst/>
            <a:gdLst/>
            <a:ahLst/>
            <a:cxnLst/>
            <a:rect l="l" t="t" r="r" b="b"/>
            <a:pathLst>
              <a:path w="1030605" h="0">
                <a:moveTo>
                  <a:pt x="0" y="0"/>
                </a:moveTo>
                <a:lnTo>
                  <a:pt x="103022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6275832" y="2237232"/>
            <a:ext cx="11113135" cy="97790"/>
            <a:chOff x="6275832" y="2237232"/>
            <a:chExt cx="11113135" cy="97790"/>
          </a:xfrm>
        </p:grpSpPr>
        <p:sp>
          <p:nvSpPr>
            <p:cNvPr id="8" name="object 8" descr=""/>
            <p:cNvSpPr/>
            <p:nvPr/>
          </p:nvSpPr>
          <p:spPr>
            <a:xfrm>
              <a:off x="6275832" y="2316480"/>
              <a:ext cx="11113135" cy="0"/>
            </a:xfrm>
            <a:custGeom>
              <a:avLst/>
              <a:gdLst/>
              <a:ahLst/>
              <a:cxnLst/>
              <a:rect l="l" t="t" r="r" b="b"/>
              <a:pathLst>
                <a:path w="11113135" h="0">
                  <a:moveTo>
                    <a:pt x="0" y="0"/>
                  </a:moveTo>
                  <a:lnTo>
                    <a:pt x="11113008" y="0"/>
                  </a:lnTo>
                </a:path>
              </a:pathLst>
            </a:custGeom>
            <a:ln w="36576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88608" y="2247900"/>
              <a:ext cx="326390" cy="0"/>
            </a:xfrm>
            <a:custGeom>
              <a:avLst/>
              <a:gdLst/>
              <a:ahLst/>
              <a:cxnLst/>
              <a:rect l="l" t="t" r="r" b="b"/>
              <a:pathLst>
                <a:path w="326390" h="0">
                  <a:moveTo>
                    <a:pt x="0" y="0"/>
                  </a:moveTo>
                  <a:lnTo>
                    <a:pt x="326136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5050" y="1981200"/>
            <a:ext cx="3724275" cy="28575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1825" y="3143250"/>
            <a:ext cx="1228725" cy="1619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7950" y="8943975"/>
            <a:ext cx="200025" cy="1524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7950" y="10410825"/>
            <a:ext cx="200025" cy="1524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47950" y="9429750"/>
            <a:ext cx="200025" cy="1524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47950" y="10858500"/>
            <a:ext cx="171450" cy="20955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47950" y="11353800"/>
            <a:ext cx="171450" cy="20955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47950" y="11849100"/>
            <a:ext cx="171450" cy="20955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47950" y="12334875"/>
            <a:ext cx="171450" cy="20002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47950" y="12806362"/>
            <a:ext cx="171450" cy="252412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47950" y="13315950"/>
            <a:ext cx="171450" cy="20955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43225" y="9429750"/>
            <a:ext cx="1495425" cy="19050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801850" y="4010025"/>
            <a:ext cx="466725" cy="171450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3584540" y="2414587"/>
            <a:ext cx="533336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434">
                <a:solidFill>
                  <a:srgbClr val="A8DB75"/>
                </a:solidFill>
                <a:latin typeface="Arial MT"/>
                <a:cs typeface="Arial MT"/>
              </a:rPr>
              <a:t>@</a:t>
            </a:r>
            <a:r>
              <a:rPr dirty="0" sz="1850" spc="285">
                <a:solidFill>
                  <a:srgbClr val="A8DB75"/>
                </a:solidFill>
                <a:latin typeface="Arial MT"/>
                <a:cs typeface="Arial MT"/>
              </a:rPr>
              <a:t> </a:t>
            </a:r>
            <a:r>
              <a:rPr dirty="0" sz="1850" spc="-90">
                <a:solidFill>
                  <a:srgbClr val="97EBA3"/>
                </a:solidFill>
                <a:latin typeface="Arial MT"/>
                <a:cs typeface="Arial MT"/>
              </a:rPr>
              <a:t>Grit-</a:t>
            </a:r>
            <a:r>
              <a:rPr dirty="0" sz="1850" spc="-85">
                <a:solidFill>
                  <a:srgbClr val="97EBA3"/>
                </a:solidFill>
                <a:latin typeface="Arial MT"/>
                <a:cs typeface="Arial MT"/>
              </a:rPr>
              <a:t>kib,</a:t>
            </a:r>
            <a:r>
              <a:rPr dirty="0" sz="1850" spc="-114">
                <a:solidFill>
                  <a:srgbClr val="97EBA3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8CC18E"/>
                </a:solidFill>
                <a:latin typeface="Arial MT"/>
                <a:cs typeface="Arial MT"/>
              </a:rPr>
              <a:t>Inc.</a:t>
            </a:r>
            <a:r>
              <a:rPr dirty="0" sz="1850" spc="-120">
                <a:solidFill>
                  <a:srgbClr val="8CC18E"/>
                </a:solidFill>
                <a:latin typeface="Arial MT"/>
                <a:cs typeface="Arial MT"/>
              </a:rPr>
              <a:t> </a:t>
            </a:r>
            <a:r>
              <a:rPr dirty="0" sz="1850" spc="-50">
                <a:solidFill>
                  <a:srgbClr val="7BB580"/>
                </a:solidFill>
                <a:latin typeface="Arial MT"/>
                <a:cs typeface="Arial MT"/>
              </a:rPr>
              <a:t>tUS)</a:t>
            </a:r>
            <a:r>
              <a:rPr dirty="0" sz="1850" spc="360">
                <a:solidFill>
                  <a:srgbClr val="7BB580"/>
                </a:solidFill>
                <a:latin typeface="Arial MT"/>
                <a:cs typeface="Arial MT"/>
              </a:rPr>
              <a:t> </a:t>
            </a:r>
            <a:r>
              <a:rPr dirty="0" sz="1850" spc="-60">
                <a:solidFill>
                  <a:srgbClr val="1C1C1C"/>
                </a:solidFill>
                <a:latin typeface="Arial MT"/>
                <a:cs typeface="Arial MT"/>
              </a:rPr>
              <a:t>mtps://g'ahub.com/elixir-</a:t>
            </a:r>
            <a:r>
              <a:rPr dirty="0" sz="1850" spc="-10">
                <a:solidFill>
                  <a:srgbClr val="1C1C1C"/>
                </a:solidFill>
                <a:latin typeface="Arial MT"/>
                <a:cs typeface="Arial MT"/>
              </a:rPr>
              <a:t>ecto/ecto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696517" y="3849687"/>
            <a:ext cx="4845685" cy="1146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dirty="0" sz="2400" spc="-60">
                <a:solidFill>
                  <a:srgbClr val="7595BC"/>
                </a:solidFill>
                <a:latin typeface="Arial MT"/>
                <a:cs typeface="Arial MT"/>
              </a:rPr>
              <a:t>elixir-</a:t>
            </a:r>
            <a:r>
              <a:rPr dirty="0" sz="2400" spc="-20">
                <a:solidFill>
                  <a:srgbClr val="7595BC"/>
                </a:solidFill>
                <a:latin typeface="Arial MT"/>
                <a:cs typeface="Arial MT"/>
              </a:rPr>
              <a:t>ecto</a:t>
            </a:r>
            <a:r>
              <a:rPr dirty="0" sz="2400" spc="-60">
                <a:solidFill>
                  <a:srgbClr val="7595B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828282"/>
                </a:solidFill>
                <a:latin typeface="Arial MT"/>
                <a:cs typeface="Arial MT"/>
              </a:rPr>
              <a:t>/</a:t>
            </a:r>
            <a:r>
              <a:rPr dirty="0" sz="2400" spc="-16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466EAC"/>
                </a:solidFill>
                <a:latin typeface="Arial MT"/>
                <a:cs typeface="Arial MT"/>
              </a:rPr>
              <a:t>ecto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542415" algn="l"/>
                <a:tab pos="2308225" algn="l"/>
                <a:tab pos="3310254" algn="l"/>
                <a:tab pos="4724400" algn="l"/>
              </a:tabLst>
            </a:pPr>
            <a:r>
              <a:rPr dirty="0" sz="2150" spc="-55">
                <a:solidFill>
                  <a:srgbClr val="232323"/>
                </a:solidFill>
                <a:latin typeface="Arial MT"/>
                <a:cs typeface="Arial MT"/>
              </a:rPr>
              <a:t>&lt;›</a:t>
            </a:r>
            <a:r>
              <a:rPr dirty="0" sz="2150" spc="-27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2150" spc="-320">
                <a:solidFill>
                  <a:srgbClr val="696969"/>
                </a:solidFill>
                <a:latin typeface="Arial MT"/>
                <a:cs typeface="Arial MT"/>
              </a:rPr>
              <a:t>Code</a:t>
            </a:r>
            <a:r>
              <a:rPr dirty="0" sz="2150">
                <a:solidFill>
                  <a:srgbClr val="696969"/>
                </a:solidFill>
                <a:latin typeface="Arial MT"/>
                <a:cs typeface="Arial MT"/>
              </a:rPr>
              <a:t>	</a:t>
            </a:r>
            <a:r>
              <a:rPr dirty="0" sz="2150" spc="-20">
                <a:solidFill>
                  <a:srgbClr val="808080"/>
                </a:solidFill>
                <a:latin typeface="Arial MT"/>
                <a:cs typeface="Arial MT"/>
              </a:rPr>
              <a:t>issues</a:t>
            </a:r>
            <a:r>
              <a:rPr dirty="0" sz="2150">
                <a:solidFill>
                  <a:srgbClr val="808080"/>
                </a:solidFill>
                <a:latin typeface="Arial MT"/>
                <a:cs typeface="Arial MT"/>
              </a:rPr>
              <a:t>	</a:t>
            </a:r>
            <a:r>
              <a:rPr dirty="0" sz="2150" spc="-325">
                <a:solidFill>
                  <a:srgbClr val="5D5D5D"/>
                </a:solidFill>
                <a:latin typeface="Arial MT"/>
                <a:cs typeface="Arial MT"/>
              </a:rPr>
              <a:t>zo</a:t>
            </a:r>
            <a:r>
              <a:rPr dirty="0" sz="2150">
                <a:solidFill>
                  <a:srgbClr val="5D5D5D"/>
                </a:solidFill>
                <a:latin typeface="Arial MT"/>
                <a:cs typeface="Arial MT"/>
              </a:rPr>
              <a:t>	</a:t>
            </a:r>
            <a:r>
              <a:rPr dirty="0" sz="2150" spc="-425">
                <a:solidFill>
                  <a:srgbClr val="7E7E7E"/>
                </a:solidFill>
                <a:latin typeface="Arial MT"/>
                <a:cs typeface="Arial MT"/>
              </a:rPr>
              <a:t>Hub</a:t>
            </a:r>
            <a:r>
              <a:rPr dirty="0" sz="2150" spc="1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2150" spc="-65">
                <a:solidFill>
                  <a:srgbClr val="707070"/>
                </a:solidFill>
                <a:latin typeface="Arial MT"/>
                <a:cs typeface="Arial MT"/>
              </a:rPr>
              <a:t>requests</a:t>
            </a:r>
            <a:r>
              <a:rPr dirty="0" sz="2150">
                <a:solidFill>
                  <a:srgbClr val="707070"/>
                </a:solidFill>
                <a:latin typeface="Arial MT"/>
                <a:cs typeface="Arial MT"/>
              </a:rPr>
              <a:t>	</a:t>
            </a:r>
            <a:r>
              <a:rPr dirty="0" sz="2150" spc="-170">
                <a:solidFill>
                  <a:srgbClr val="606060"/>
                </a:solidFill>
                <a:latin typeface="Arial MT"/>
                <a:cs typeface="Arial MT"/>
              </a:rPr>
              <a:t>s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522258" y="4670425"/>
            <a:ext cx="5448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30">
                <a:solidFill>
                  <a:srgbClr val="797979"/>
                </a:solidFill>
                <a:latin typeface="Arial MT"/>
                <a:cs typeface="Arial MT"/>
              </a:rPr>
              <a:t>Pulse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823432" y="4670425"/>
            <a:ext cx="7143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35">
                <a:solidFill>
                  <a:srgbClr val="757575"/>
                </a:solidFill>
                <a:latin typeface="Arial MT"/>
                <a:cs typeface="Arial MT"/>
              </a:rPr>
              <a:t>Graphs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473688" y="5430837"/>
            <a:ext cx="955548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dirty="0" sz="1950" spc="1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E6E6E"/>
                </a:solidFill>
                <a:latin typeface="Arial MT"/>
                <a:cs typeface="Arial MT"/>
              </a:rPr>
              <a:t>database</a:t>
            </a:r>
            <a:r>
              <a:rPr dirty="0" sz="1950" spc="19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D6D6D"/>
                </a:solidFill>
                <a:latin typeface="Arial MT"/>
                <a:cs typeface="Arial MT"/>
              </a:rPr>
              <a:t>wrapper</a:t>
            </a:r>
            <a:r>
              <a:rPr dirty="0" sz="1950" spc="135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727272"/>
                </a:solidFill>
                <a:latin typeface="Arial MT"/>
                <a:cs typeface="Arial MT"/>
              </a:rPr>
              <a:t>and</a:t>
            </a:r>
            <a:r>
              <a:rPr dirty="0" sz="1950" spc="-2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96969"/>
                </a:solidFill>
                <a:latin typeface="Arial MT"/>
                <a:cs typeface="Arial MT"/>
              </a:rPr>
              <a:t>language</a:t>
            </a:r>
            <a:r>
              <a:rPr dirty="0" sz="1950" spc="13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46464"/>
                </a:solidFill>
                <a:latin typeface="Arial MT"/>
                <a:cs typeface="Arial MT"/>
              </a:rPr>
              <a:t>integrated</a:t>
            </a:r>
            <a:r>
              <a:rPr dirty="0" sz="1950" spc="12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B6B6B"/>
                </a:solidFill>
                <a:latin typeface="Arial MT"/>
                <a:cs typeface="Arial MT"/>
              </a:rPr>
              <a:t>query</a:t>
            </a:r>
            <a:r>
              <a:rPr dirty="0" sz="1950" spc="12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26262"/>
                </a:solidFill>
                <a:latin typeface="Arial MT"/>
                <a:cs typeface="Arial MT"/>
              </a:rPr>
              <a:t>for</a:t>
            </a:r>
            <a:r>
              <a:rPr dirty="0" sz="1950" spc="-3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76767"/>
                </a:solidFill>
                <a:latin typeface="Arial MT"/>
                <a:cs typeface="Arial MT"/>
              </a:rPr>
              <a:t>Elixir</a:t>
            </a:r>
            <a:r>
              <a:rPr dirty="0" sz="1950" spc="9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778A95"/>
                </a:solidFill>
                <a:latin typeface="Arial MT"/>
                <a:cs typeface="Arial MT"/>
              </a:rPr>
              <a:t>https://hexdocs.pm/ecto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721290" y="6237287"/>
            <a:ext cx="143573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0">
                <a:solidFill>
                  <a:srgbClr val="2A2A2A"/>
                </a:solidFill>
                <a:latin typeface="Arial MT"/>
                <a:cs typeface="Arial MT"/>
              </a:rPr>
              <a:t>3,172</a:t>
            </a:r>
            <a:r>
              <a:rPr dirty="0" sz="1750" spc="-7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727272"/>
                </a:solidFill>
                <a:latin typeface="Arial MT"/>
                <a:cs typeface="Arial MT"/>
              </a:rPr>
              <a:t>commits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271296" y="6246812"/>
            <a:ext cx="13011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2090" indent="-199390">
              <a:lnSpc>
                <a:spcPct val="100000"/>
              </a:lnSpc>
              <a:spcBef>
                <a:spcPts val="100"/>
              </a:spcBef>
              <a:buClr>
                <a:srgbClr val="9A9A9A"/>
              </a:buClr>
              <a:buChar char="&gt;"/>
              <a:tabLst>
                <a:tab pos="212090" algn="l"/>
              </a:tabLst>
            </a:pPr>
            <a:r>
              <a:rPr dirty="0" sz="1750">
                <a:solidFill>
                  <a:srgbClr val="3B3B3B"/>
                </a:solidFill>
                <a:latin typeface="Arial MT"/>
                <a:cs typeface="Arial MT"/>
              </a:rPr>
              <a:t>4</a:t>
            </a:r>
            <a:r>
              <a:rPr dirty="0" sz="1750" spc="8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50" spc="-35">
                <a:solidFill>
                  <a:srgbClr val="858585"/>
                </a:solidFill>
                <a:latin typeface="Arial MT"/>
                <a:cs typeface="Arial MT"/>
              </a:rPr>
              <a:t>branches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926618" y="10313987"/>
            <a:ext cx="37592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8282A5"/>
                </a:solidFill>
                <a:latin typeface="Arial MT"/>
                <a:cs typeface="Arial MT"/>
              </a:rPr>
              <a:t>test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919863" y="10804525"/>
            <a:ext cx="9302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9E9E9E"/>
                </a:solidFill>
                <a:latin typeface="Arial MT"/>
                <a:cs typeface="Arial MT"/>
              </a:rPr>
              <a:t>.gitlgnore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919863" y="11290300"/>
            <a:ext cx="99568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35">
                <a:solidFill>
                  <a:srgbClr val="959595"/>
                </a:solidFill>
                <a:latin typeface="Arial MT"/>
                <a:cs typeface="Arial MT"/>
              </a:rPr>
              <a:t>.travis.ymI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919454" y="11780837"/>
            <a:ext cx="169545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85">
                <a:solidFill>
                  <a:srgbClr val="979797"/>
                </a:solidFill>
                <a:latin typeface="Arial MT"/>
                <a:cs typeface="Arial MT"/>
              </a:rPr>
              <a:t>CI-lANGELOG.md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919322" y="12271375"/>
            <a:ext cx="213804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95">
                <a:solidFill>
                  <a:srgbClr val="A8A8A8"/>
                </a:solidFill>
                <a:latin typeface="Arial MT"/>
                <a:cs typeface="Arial MT"/>
              </a:rPr>
              <a:t>ISSUE_TEkIPLATE.md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914244" y="12766675"/>
            <a:ext cx="122809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95">
                <a:solidFill>
                  <a:srgbClr val="6B839E"/>
                </a:solidFill>
                <a:latin typeface="Arial MT"/>
                <a:cs typeface="Arial MT"/>
              </a:rPr>
              <a:t>LICENSE.md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913053" y="13247687"/>
            <a:ext cx="122999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85">
                <a:solidFill>
                  <a:srgbClr val="697EA5"/>
                </a:solidFill>
                <a:latin typeface="Arial MT"/>
                <a:cs typeface="Arial MT"/>
              </a:rPr>
              <a:t>READktE.md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618755" y="7816850"/>
            <a:ext cx="7009765" cy="1317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338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545454"/>
                </a:solidFill>
                <a:latin typeface="Arial"/>
                <a:cs typeface="Arial"/>
              </a:rPr>
              <a:t>osiniy</a:t>
            </a:r>
            <a:r>
              <a:rPr dirty="0" sz="1500" spc="70" b="1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4B4B4B"/>
                </a:solidFill>
                <a:latin typeface="Arial"/>
                <a:cs typeface="Arial"/>
              </a:rPr>
              <a:t>committed</a:t>
            </a:r>
            <a:r>
              <a:rPr dirty="0" sz="1500" spc="135" b="1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4B4B4B"/>
                </a:solidFill>
                <a:latin typeface="Arial"/>
                <a:cs typeface="Arial"/>
              </a:rPr>
              <a:t>with</a:t>
            </a:r>
            <a:r>
              <a:rPr dirty="0" sz="1500" spc="50" b="1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464646"/>
                </a:solidFill>
                <a:latin typeface="Arial"/>
                <a:cs typeface="Arial"/>
              </a:rPr>
              <a:t>josevalim</a:t>
            </a:r>
            <a:r>
              <a:rPr dirty="0" sz="1500" spc="145" b="1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C8C8C"/>
                </a:solidFill>
                <a:latin typeface="Arial MT"/>
                <a:cs typeface="Arial MT"/>
              </a:rPr>
              <a:t>Clear</a:t>
            </a:r>
            <a:r>
              <a:rPr dirty="0" sz="1500" spc="8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9C9C9C"/>
                </a:solidFill>
                <a:latin typeface="Arial MT"/>
                <a:cs typeface="Arial MT"/>
              </a:rPr>
              <a:t>logic</a:t>
            </a:r>
            <a:r>
              <a:rPr dirty="0" sz="1500" spc="145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on</a:t>
            </a:r>
            <a:r>
              <a:rPr dirty="0" sz="1500" spc="-1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 spc="-50" b="1">
                <a:solidFill>
                  <a:srgbClr val="828282"/>
                </a:solidFill>
                <a:latin typeface="Arial"/>
                <a:cs typeface="Arial"/>
              </a:rPr>
              <a:t>missing?</a:t>
            </a:r>
            <a:r>
              <a:rPr dirty="0" sz="1500" spc="40" b="1">
                <a:solidFill>
                  <a:srgbClr val="828282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7C7C7C"/>
                </a:solidFill>
                <a:latin typeface="Arial MT"/>
                <a:cs typeface="Arial MT"/>
              </a:rPr>
              <a:t>method</a:t>
            </a:r>
            <a:r>
              <a:rPr dirty="0" sz="1500" spc="114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B1B1B1"/>
                </a:solidFill>
                <a:latin typeface="Arial MT"/>
                <a:cs typeface="Arial MT"/>
              </a:rPr>
              <a:t>(y15781</a:t>
            </a:r>
            <a:endParaRPr sz="1500">
              <a:latin typeface="Arial MT"/>
              <a:cs typeface="Arial MT"/>
            </a:endParaRPr>
          </a:p>
          <a:p>
            <a:pPr marL="316230" marR="553720" indent="-304165">
              <a:lnSpc>
                <a:spcPct val="183900"/>
              </a:lnSpc>
              <a:spcBef>
                <a:spcPts val="650"/>
              </a:spcBef>
              <a:tabLst>
                <a:tab pos="3503929" algn="l"/>
              </a:tabLst>
            </a:pPr>
            <a:r>
              <a:rPr dirty="0" sz="1750">
                <a:solidFill>
                  <a:srgbClr val="79A5D4"/>
                </a:solidFill>
                <a:latin typeface="Arial MT"/>
                <a:cs typeface="Arial MT"/>
              </a:rPr>
              <a:t>M</a:t>
            </a:r>
            <a:r>
              <a:rPr dirty="0" sz="1750" spc="420">
                <a:solidFill>
                  <a:srgbClr val="79A5D4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99CB5"/>
                </a:solidFill>
                <a:latin typeface="Arial MT"/>
                <a:cs typeface="Arial MT"/>
              </a:rPr>
              <a:t>config</a:t>
            </a:r>
            <a:r>
              <a:rPr dirty="0" sz="1750">
                <a:solidFill>
                  <a:srgbClr val="899CB5"/>
                </a:solidFill>
                <a:latin typeface="Arial MT"/>
                <a:cs typeface="Arial MT"/>
              </a:rPr>
              <a:t>	</a:t>
            </a:r>
            <a:r>
              <a:rPr dirty="0" sz="1750" spc="-480">
                <a:solidFill>
                  <a:srgbClr val="899CB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Start</a:t>
            </a:r>
            <a:r>
              <a:rPr dirty="0" sz="1750" spc="2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the</a:t>
            </a:r>
            <a:r>
              <a:rPr dirty="0" sz="1750" spc="-1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58585"/>
                </a:solidFill>
                <a:latin typeface="Arial MT"/>
                <a:cs typeface="Arial MT"/>
              </a:rPr>
              <a:t>sbroker</a:t>
            </a:r>
            <a:r>
              <a:rPr dirty="0" sz="1750" spc="6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agp</a:t>
            </a:r>
            <a:r>
              <a:rPr dirty="0" sz="1750" spc="-3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E8E8E"/>
                </a:solidFill>
                <a:latin typeface="Arial MT"/>
                <a:cs typeface="Arial MT"/>
              </a:rPr>
              <a:t>for</a:t>
            </a:r>
            <a:r>
              <a:rPr dirty="0" sz="1750" spc="3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78787"/>
                </a:solidFill>
                <a:latin typeface="Arial MT"/>
                <a:cs typeface="Arial MT"/>
              </a:rPr>
              <a:t>tests </a:t>
            </a:r>
            <a:r>
              <a:rPr dirty="0" sz="1750" spc="-60">
                <a:solidFill>
                  <a:srgbClr val="838383"/>
                </a:solidFill>
                <a:latin typeface="Arial MT"/>
                <a:cs typeface="Arial MT"/>
              </a:rPr>
              <a:t>exao</a:t>
            </a:r>
            <a:r>
              <a:rPr dirty="0" sz="175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50" spc="-75">
                <a:solidFill>
                  <a:srgbClr val="979797"/>
                </a:solidFill>
                <a:latin typeface="Arial MT"/>
                <a:cs typeface="Arial MT"/>
              </a:rPr>
              <a:t>Ples/</a:t>
            </a:r>
            <a:r>
              <a:rPr dirty="0" sz="1750" spc="-229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798CB1"/>
                </a:solidFill>
                <a:latin typeface="Arial MT"/>
                <a:cs typeface="Arial MT"/>
              </a:rPr>
              <a:t>simple</a:t>
            </a:r>
            <a:r>
              <a:rPr dirty="0" sz="1750">
                <a:solidFill>
                  <a:srgbClr val="798CB1"/>
                </a:solidFill>
                <a:latin typeface="Arial MT"/>
                <a:cs typeface="Arial MT"/>
              </a:rPr>
              <a:t>	</a:t>
            </a:r>
            <a:r>
              <a:rPr dirty="0" sz="1750" spc="-55">
                <a:solidFill>
                  <a:srgbClr val="8E8E8E"/>
                </a:solidFill>
                <a:latin typeface="Arial MT"/>
                <a:cs typeface="Arial MT"/>
              </a:rPr>
              <a:t>Change</a:t>
            </a:r>
            <a:r>
              <a:rPr dirty="0" sz="1750" spc="-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09090"/>
                </a:solidFill>
                <a:latin typeface="Arial MT"/>
                <a:cs typeface="Arial MT"/>
              </a:rPr>
              <a:t>model-</a:t>
            </a:r>
            <a:r>
              <a:rPr dirty="0" sz="1750" spc="-10">
                <a:solidFill>
                  <a:srgbClr val="909090"/>
                </a:solidFill>
                <a:latin typeface="Arial MT"/>
                <a:cs typeface="Arial MT"/>
              </a:rPr>
              <a:t>›schema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111416" y="9328150"/>
            <a:ext cx="7053580" cy="782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515" i="1">
                <a:solidFill>
                  <a:srgbClr val="979797"/>
                </a:solidFill>
                <a:latin typeface="Arial"/>
                <a:cs typeface="Arial"/>
              </a:rPr>
              <a:t>E</a:t>
            </a:r>
            <a:r>
              <a:rPr dirty="0" sz="1750" spc="-100" i="1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xpor'</a:t>
            </a:r>
            <a:r>
              <a:rPr dirty="0" sz="1750" spc="-1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35">
                <a:solidFill>
                  <a:srgbClr val="7C7C7C"/>
                </a:solidFill>
                <a:latin typeface="Arial MT"/>
                <a:cs typeface="Arial MT"/>
              </a:rPr>
              <a:t>Ecto.AdapterS.SQL.query/query!</a:t>
            </a:r>
            <a:r>
              <a:rPr dirty="0" sz="1750" spc="-2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directly</a:t>
            </a:r>
            <a:r>
              <a:rPr dirty="0" sz="1750" spc="10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C9C9C"/>
                </a:solidFill>
                <a:latin typeface="Arial MT"/>
                <a:cs typeface="Arial MT"/>
              </a:rPr>
              <a:t>in</a:t>
            </a:r>
            <a:r>
              <a:rPr dirty="0" sz="1750" spc="-60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9C9C9C"/>
                </a:solidFill>
                <a:latin typeface="Arial MT"/>
                <a:cs typeface="Arial MT"/>
              </a:rPr>
              <a:t>Le</a:t>
            </a:r>
            <a:r>
              <a:rPr dirty="0" sz="1750" spc="-10">
                <a:solidFill>
                  <a:srgbClr val="8A8A8A"/>
                </a:solidFill>
                <a:latin typeface="Arial MT"/>
                <a:cs typeface="Arial MT"/>
              </a:rPr>
              <a:t>to.I‹epo</a:t>
            </a:r>
            <a:r>
              <a:rPr dirty="0" sz="1750" spc="8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858585"/>
                </a:solidFill>
                <a:latin typeface="Arial MT"/>
                <a:cs typeface="Arial MT"/>
              </a:rPr>
              <a:t>module</a:t>
            </a:r>
            <a:r>
              <a:rPr dirty="0" sz="1750" spc="3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C8C8C"/>
                </a:solidFill>
                <a:latin typeface="Arial MT"/>
                <a:cs typeface="Arial MT"/>
              </a:rPr>
              <a:t>,#.</a:t>
            </a:r>
            <a:endParaRPr sz="1750">
              <a:latin typeface="Arial MT"/>
              <a:cs typeface="Arial MT"/>
            </a:endParaRPr>
          </a:p>
          <a:p>
            <a:pPr marL="634365">
              <a:lnSpc>
                <a:spcPct val="100000"/>
              </a:lnSpc>
              <a:spcBef>
                <a:spcPts val="1760"/>
              </a:spcBef>
            </a:pPr>
            <a:r>
              <a:rPr dirty="0" sz="1750">
                <a:solidFill>
                  <a:srgbClr val="909090"/>
                </a:solidFill>
                <a:latin typeface="Arial MT"/>
                <a:cs typeface="Arial MT"/>
              </a:rPr>
              <a:t>ogic</a:t>
            </a:r>
            <a:r>
              <a:rPr dirty="0" sz="1750" spc="4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A9A9A"/>
                </a:solidFill>
                <a:latin typeface="Arial MT"/>
                <a:cs typeface="Arial MT"/>
              </a:rPr>
              <a:t>on</a:t>
            </a:r>
            <a:r>
              <a:rPr dirty="0" sz="1750" spc="-125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09090"/>
                </a:solidFill>
                <a:latin typeface="Arial MT"/>
                <a:cs typeface="Arial MT"/>
              </a:rPr>
              <a:t>m</a:t>
            </a:r>
            <a:r>
              <a:rPr dirty="0" sz="1750" spc="-2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 spc="-55">
                <a:solidFill>
                  <a:srgbClr val="909090"/>
                </a:solidFill>
                <a:latin typeface="Arial MT"/>
                <a:cs typeface="Arial MT"/>
              </a:rPr>
              <a:t>ssing?</a:t>
            </a:r>
            <a:r>
              <a:rPr dirty="0" sz="1750" spc="-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 spc="-120">
                <a:solidFill>
                  <a:srgbClr val="939393"/>
                </a:solidFill>
                <a:latin typeface="Arial MT"/>
                <a:cs typeface="Arial MT"/>
              </a:rPr>
              <a:t>me</a:t>
            </a:r>
            <a:r>
              <a:rPr dirty="0" sz="1750" spc="-31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thou</a:t>
            </a:r>
            <a:r>
              <a:rPr dirty="0" sz="1750" spc="3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ACACAC"/>
                </a:solidFill>
                <a:latin typeface="Arial MT"/>
                <a:cs typeface="Arial MT"/>
              </a:rPr>
              <a:t>\</a:t>
            </a:r>
            <a:r>
              <a:rPr dirty="0" sz="1750" spc="-10">
                <a:solidFill>
                  <a:srgbClr val="939393"/>
                </a:solidFill>
                <a:latin typeface="Arial MT"/>
                <a:cs typeface="Arial MT"/>
              </a:rPr>
              <a:t>d</a:t>
            </a:r>
            <a:r>
              <a:rPr dirty="0" sz="1750" spc="-10">
                <a:solidFill>
                  <a:srgbClr val="898989"/>
                </a:solidFill>
                <a:latin typeface="Arial MT"/>
                <a:cs typeface="Arial MT"/>
              </a:rPr>
              <a:t>1578)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103928" y="10309225"/>
            <a:ext cx="562800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50">
                <a:solidFill>
                  <a:srgbClr val="939393"/>
                </a:solidFill>
                <a:latin typeface="Arial MT"/>
                <a:cs typeface="Arial MT"/>
              </a:rPr>
              <a:t>Ra</a:t>
            </a:r>
            <a:r>
              <a:rPr dirty="0" sz="1750" spc="2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 spc="-85">
                <a:solidFill>
                  <a:srgbClr val="939393"/>
                </a:solidFill>
                <a:latin typeface="Arial MT"/>
                <a:cs typeface="Arial MT"/>
              </a:rPr>
              <a:t>se</a:t>
            </a:r>
            <a:r>
              <a:rPr dirty="0" sz="1750" spc="-3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8A8A8A"/>
                </a:solidFill>
                <a:latin typeface="Arial MT"/>
                <a:cs typeface="Arial MT"/>
              </a:rPr>
              <a:t>Ecto</a:t>
            </a:r>
            <a:r>
              <a:rPr dirty="0" sz="1750" spc="-9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98989"/>
                </a:solidFill>
                <a:latin typeface="Arial MT"/>
                <a:cs typeface="Arial MT"/>
              </a:rPr>
              <a:t>Cas'Error</a:t>
            </a:r>
            <a:r>
              <a:rPr dirty="0" sz="1750" spc="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38383"/>
                </a:solidFill>
                <a:latin typeface="Arial MT"/>
                <a:cs typeface="Arial MT"/>
              </a:rPr>
              <a:t>for</a:t>
            </a:r>
            <a:r>
              <a:rPr dirty="0" sz="1750" spc="4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98989"/>
                </a:solidFill>
                <a:latin typeface="Arial MT"/>
                <a:cs typeface="Arial MT"/>
              </a:rPr>
              <a:t>errors</a:t>
            </a:r>
            <a:r>
              <a:rPr dirty="0" sz="1750" spc="3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19191"/>
                </a:solidFill>
                <a:latin typeface="Arial MT"/>
                <a:cs typeface="Arial MT"/>
              </a:rPr>
              <a:t>in</a:t>
            </a:r>
            <a:r>
              <a:rPr dirty="0" sz="1750" spc="-60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58585"/>
                </a:solidFill>
                <a:latin typeface="Arial MT"/>
                <a:cs typeface="Arial MT"/>
              </a:rPr>
              <a:t>Date/Time.cas*!</a:t>
            </a:r>
            <a:r>
              <a:rPr dirty="0" sz="1750" spc="-1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98989"/>
                </a:solidFill>
                <a:latin typeface="Arial MT"/>
                <a:cs typeface="Arial MT"/>
              </a:rPr>
              <a:t>(#1577)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103928" y="10804525"/>
            <a:ext cx="460248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50">
                <a:solidFill>
                  <a:srgbClr val="8A8A8A"/>
                </a:solidFill>
                <a:latin typeface="Arial MT"/>
                <a:cs typeface="Arial MT"/>
              </a:rPr>
              <a:t>Require</a:t>
            </a:r>
            <a:r>
              <a:rPr dirty="0" sz="1750" spc="-2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interpolation</a:t>
            </a:r>
            <a:r>
              <a:rPr dirty="0" sz="1750" spc="2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A8A8A"/>
                </a:solidFill>
                <a:latin typeface="Arial MT"/>
                <a:cs typeface="Arial MT"/>
              </a:rPr>
              <a:t>operator</a:t>
            </a:r>
            <a:r>
              <a:rPr dirty="0" sz="1750" spc="9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E8E8E"/>
                </a:solidFill>
                <a:latin typeface="Arial MT"/>
                <a:cs typeface="Arial MT"/>
              </a:rPr>
              <a:t>on</a:t>
            </a:r>
            <a:r>
              <a:rPr dirty="0" sz="1750" spc="-12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78787"/>
                </a:solidFill>
                <a:latin typeface="Arial MT"/>
                <a:cs typeface="Arial MT"/>
              </a:rPr>
              <a:t>ext</a:t>
            </a:r>
            <a:r>
              <a:rPr dirty="0" baseline="-3174" sz="2625" spc="-15">
                <a:solidFill>
                  <a:srgbClr val="878787"/>
                </a:solidFill>
                <a:latin typeface="Arial MT"/>
                <a:cs typeface="Arial MT"/>
              </a:rPr>
              <a:t>e</a:t>
            </a:r>
            <a:r>
              <a:rPr dirty="0" sz="1750" spc="-10">
                <a:solidFill>
                  <a:srgbClr val="878787"/>
                </a:solidFill>
                <a:latin typeface="Arial MT"/>
                <a:cs typeface="Arial MT"/>
              </a:rPr>
              <a:t>rnal</a:t>
            </a:r>
            <a:r>
              <a:rPr dirty="0" sz="1750" spc="-11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 spc="-45">
                <a:solidFill>
                  <a:srgbClr val="959595"/>
                </a:solidFill>
                <a:latin typeface="Arial MT"/>
                <a:cs typeface="Arial MT"/>
              </a:rPr>
              <a:t>Joins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103928" y="11290300"/>
            <a:ext cx="154686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9E9E9E"/>
                </a:solidFill>
                <a:latin typeface="Arial MT"/>
                <a:cs typeface="Arial MT"/>
              </a:rPr>
              <a:t>Use</a:t>
            </a:r>
            <a:r>
              <a:rPr dirty="0" sz="1750" spc="-95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1750" spc="-254">
                <a:solidFill>
                  <a:srgbClr val="939393"/>
                </a:solidFill>
                <a:latin typeface="Arial MT"/>
                <a:cs typeface="Arial MT"/>
              </a:rPr>
              <a:t>L</a:t>
            </a:r>
            <a:r>
              <a:rPr dirty="0" sz="1750" spc="-22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939393"/>
                </a:solidFill>
                <a:latin typeface="Arial MT"/>
                <a:cs typeface="Arial MT"/>
              </a:rPr>
              <a:t>tixir</a:t>
            </a:r>
            <a:r>
              <a:rPr dirty="0" sz="1750" spc="-1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 spc="-65">
                <a:solidFill>
                  <a:srgbClr val="828282"/>
                </a:solidFill>
                <a:latin typeface="Arial MT"/>
                <a:cs typeface="Arial MT"/>
              </a:rPr>
              <a:t>v1.2.6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103928" y="11780837"/>
            <a:ext cx="14408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65">
                <a:solidFill>
                  <a:srgbClr val="898989"/>
                </a:solidFill>
                <a:latin typeface="Arial MT"/>
                <a:cs typeface="Arial MT"/>
              </a:rPr>
              <a:t>Release</a:t>
            </a:r>
            <a:r>
              <a:rPr dirty="0" sz="1750" spc="3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38383"/>
                </a:solidFill>
                <a:latin typeface="Arial MT"/>
                <a:cs typeface="Arial MT"/>
              </a:rPr>
              <a:t>v2.0</a:t>
            </a:r>
            <a:r>
              <a:rPr dirty="0" sz="1750" spc="-10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828282"/>
                </a:solidFill>
                <a:latin typeface="Arial MT"/>
                <a:cs typeface="Arial MT"/>
              </a:rPr>
              <a:t>2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104276" y="12271375"/>
            <a:ext cx="41567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75">
                <a:solidFill>
                  <a:srgbClr val="808080"/>
                </a:solidFill>
                <a:latin typeface="Arial MT"/>
                <a:cs typeface="Arial MT"/>
              </a:rPr>
              <a:t>docstISSUE_TEMPLATE.mdt:</a:t>
            </a:r>
            <a:r>
              <a:rPr dirty="0" sz="1750" spc="-2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initial</a:t>
            </a:r>
            <a:r>
              <a:rPr dirty="0" sz="1750" spc="8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E8E8E"/>
                </a:solidFill>
                <a:latin typeface="Arial MT"/>
                <a:cs typeface="Arial MT"/>
              </a:rPr>
              <a:t>version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104905" y="12761912"/>
            <a:ext cx="494855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8C8C8C"/>
                </a:solidFill>
                <a:latin typeface="Arial MT"/>
                <a:cs typeface="Arial MT"/>
              </a:rPr>
              <a:t>Move</a:t>
            </a:r>
            <a:r>
              <a:rPr dirty="0" sz="1750" spc="-10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8A8A8A"/>
                </a:solidFill>
                <a:latin typeface="Arial MT"/>
                <a:cs typeface="Arial MT"/>
              </a:rPr>
              <a:t>License</a:t>
            </a:r>
            <a:r>
              <a:rPr dirty="0" sz="1750" spc="8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to</a:t>
            </a:r>
            <a:r>
              <a:rPr dirty="0" sz="1750" spc="-6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A9A9A"/>
                </a:solidFill>
                <a:latin typeface="Arial MT"/>
                <a:cs typeface="Arial MT"/>
              </a:rPr>
              <a:t>a </a:t>
            </a:r>
            <a:r>
              <a:rPr dirty="0" sz="1750" spc="-25">
                <a:solidFill>
                  <a:srgbClr val="898989"/>
                </a:solidFill>
                <a:latin typeface="Arial MT"/>
                <a:cs typeface="Arial MT"/>
              </a:rPr>
              <a:t>separate</a:t>
            </a:r>
            <a:r>
              <a:rPr dirty="0" sz="1750" spc="9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98989"/>
                </a:solidFill>
                <a:latin typeface="Arial MT"/>
                <a:cs typeface="Arial MT"/>
              </a:rPr>
              <a:t>varkdown</a:t>
            </a:r>
            <a:r>
              <a:rPr dirty="0" sz="1750" spc="9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 spc="-160">
                <a:solidFill>
                  <a:srgbClr val="878787"/>
                </a:solidFill>
                <a:latin typeface="Arial MT"/>
                <a:cs typeface="Arial MT"/>
              </a:rPr>
              <a:t>f</a:t>
            </a:r>
            <a:r>
              <a:rPr dirty="0" sz="1750" spc="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Ie</a:t>
            </a:r>
            <a:r>
              <a:rPr dirty="0" sz="1750" spc="3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A9A9A"/>
                </a:solidFill>
                <a:latin typeface="Arial MT"/>
                <a:cs typeface="Arial MT"/>
              </a:rPr>
              <a:t>(ci</a:t>
            </a:r>
            <a:r>
              <a:rPr dirty="0" sz="1750" spc="35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750" spc="-55">
                <a:solidFill>
                  <a:srgbClr val="808080"/>
                </a:solidFill>
                <a:latin typeface="Arial MT"/>
                <a:cs typeface="Arial MT"/>
              </a:rPr>
              <a:t>sk›pJ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119337" y="13247687"/>
            <a:ext cx="141922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30">
                <a:solidFill>
                  <a:srgbClr val="8E8E8E"/>
                </a:solidFill>
                <a:latin typeface="Arial MT"/>
                <a:cs typeface="Arial MT"/>
              </a:rPr>
              <a:t>ftelease </a:t>
            </a:r>
            <a:r>
              <a:rPr dirty="0" sz="1750" spc="-25">
                <a:solidFill>
                  <a:srgbClr val="858585"/>
                </a:solidFill>
                <a:latin typeface="Arial MT"/>
                <a:cs typeface="Arial MT"/>
              </a:rPr>
              <a:t>v2.0.0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103928" y="13742987"/>
            <a:ext cx="142240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65">
                <a:solidFill>
                  <a:srgbClr val="8A8A8A"/>
                </a:solidFill>
                <a:latin typeface="Arial MT"/>
                <a:cs typeface="Arial MT"/>
              </a:rPr>
              <a:t>Release</a:t>
            </a:r>
            <a:r>
              <a:rPr dirty="0" sz="1750" spc="1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-40">
                <a:solidFill>
                  <a:srgbClr val="858585"/>
                </a:solidFill>
                <a:latin typeface="Arial MT"/>
                <a:cs typeface="Arial MT"/>
              </a:rPr>
              <a:t>v2.0.2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103818" y="14243050"/>
            <a:ext cx="602742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587" sz="2625" spc="-44">
                <a:solidFill>
                  <a:srgbClr val="919191"/>
                </a:solidFill>
                <a:latin typeface="Arial MT"/>
                <a:cs typeface="Arial MT"/>
              </a:rPr>
              <a:t>Ensu</a:t>
            </a:r>
            <a:r>
              <a:rPr dirty="0" baseline="4761" sz="2625" spc="-44">
                <a:solidFill>
                  <a:srgbClr val="919191"/>
                </a:solidFill>
                <a:latin typeface="Arial MT"/>
                <a:cs typeface="Arial MT"/>
              </a:rPr>
              <a:t>r</a:t>
            </a:r>
            <a:r>
              <a:rPr dirty="0" baseline="1587" sz="2625" spc="-44">
                <a:solidFill>
                  <a:srgbClr val="919191"/>
                </a:solidFill>
                <a:latin typeface="Arial MT"/>
                <a:cs typeface="Arial MT"/>
              </a:rPr>
              <a:t>e</a:t>
            </a:r>
            <a:r>
              <a:rPr dirty="0" baseline="1587" sz="2625" spc="-307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baseline="1587" sz="2625">
                <a:solidFill>
                  <a:srgbClr val="939393"/>
                </a:solidFill>
                <a:latin typeface="Arial MT"/>
                <a:cs typeface="Arial MT"/>
              </a:rPr>
              <a:t>pools</a:t>
            </a:r>
            <a:r>
              <a:rPr dirty="0" baseline="1587" sz="2625" spc="-15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baseline="3174" sz="2625">
                <a:solidFill>
                  <a:srgbClr val="919191"/>
                </a:solidFill>
                <a:latin typeface="Arial MT"/>
                <a:cs typeface="Arial MT"/>
              </a:rPr>
              <a:t>an</a:t>
            </a:r>
            <a:r>
              <a:rPr dirty="0" sz="1750">
                <a:solidFill>
                  <a:srgbClr val="919191"/>
                </a:solidFill>
                <a:latin typeface="Arial MT"/>
                <a:cs typeface="Arial MT"/>
              </a:rPr>
              <a:t>d</a:t>
            </a:r>
            <a:r>
              <a:rPr dirty="0" sz="1750" spc="-80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baseline="1587" sz="2625" spc="-89">
                <a:solidFill>
                  <a:srgbClr val="838383"/>
                </a:solidFill>
                <a:latin typeface="Arial MT"/>
                <a:cs typeface="Arial MT"/>
              </a:rPr>
              <a:t>adapter</a:t>
            </a:r>
            <a:r>
              <a:rPr dirty="0" baseline="1587" sz="2625" spc="-292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baseline="1587" sz="2625">
                <a:solidFill>
                  <a:srgbClr val="9C9C9C"/>
                </a:solidFill>
                <a:latin typeface="Arial MT"/>
                <a:cs typeface="Arial MT"/>
              </a:rPr>
              <a:t>s</a:t>
            </a:r>
            <a:r>
              <a:rPr dirty="0" baseline="1587" sz="2625" spc="-89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baseline="1587" sz="2625">
                <a:solidFill>
                  <a:srgbClr val="878787"/>
                </a:solidFill>
                <a:latin typeface="Arial MT"/>
                <a:cs typeface="Arial MT"/>
              </a:rPr>
              <a:t>get</a:t>
            </a:r>
            <a:r>
              <a:rPr dirty="0" baseline="1587" sz="2625" spc="12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baseline="1587" sz="2625">
                <a:solidFill>
                  <a:srgbClr val="8C8C8C"/>
                </a:solidFill>
                <a:latin typeface="Arial MT"/>
                <a:cs typeface="Arial MT"/>
              </a:rPr>
              <a:t>sta</a:t>
            </a:r>
            <a:r>
              <a:rPr dirty="0" baseline="1587" sz="2625" spc="359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baseline="1587" sz="2625">
                <a:solidFill>
                  <a:srgbClr val="8C8C8C"/>
                </a:solidFill>
                <a:latin typeface="Arial MT"/>
                <a:cs typeface="Arial MT"/>
              </a:rPr>
              <a:t>ted</a:t>
            </a:r>
            <a:r>
              <a:rPr dirty="0" baseline="1587" sz="2625" spc="-12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baseline="1587" sz="2625" spc="-15">
                <a:solidFill>
                  <a:srgbClr val="878787"/>
                </a:solidFill>
                <a:latin typeface="Arial MT"/>
                <a:cs typeface="Arial MT"/>
              </a:rPr>
              <a:t>properly,</a:t>
            </a:r>
            <a:r>
              <a:rPr dirty="0" baseline="1587" sz="2625" spc="1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baseline="1587" sz="2625">
                <a:solidFill>
                  <a:srgbClr val="8E8E8E"/>
                </a:solidFill>
                <a:latin typeface="Arial MT"/>
                <a:cs typeface="Arial MT"/>
              </a:rPr>
              <a:t>closes</a:t>
            </a:r>
            <a:r>
              <a:rPr dirty="0" baseline="1587" sz="2625" spc="-1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baseline="1587" sz="2625">
                <a:solidFill>
                  <a:srgbClr val="8E8E8E"/>
                </a:solidFill>
                <a:latin typeface="Arial MT"/>
                <a:cs typeface="Arial MT"/>
              </a:rPr>
              <a:t>»t</a:t>
            </a:r>
            <a:r>
              <a:rPr dirty="0" baseline="1587" sz="2625" spc="-104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baseline="1587" sz="2625" spc="-37">
                <a:solidFill>
                  <a:srgbClr val="8C8C8C"/>
                </a:solidFill>
                <a:latin typeface="Arial MT"/>
                <a:cs typeface="Arial MT"/>
              </a:rPr>
              <a:t>501</a:t>
            </a:r>
            <a:endParaRPr baseline="1587" sz="2625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4191628" y="6242050"/>
            <a:ext cx="19589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025" algn="l"/>
              </a:tabLst>
            </a:pPr>
            <a:r>
              <a:rPr dirty="0" sz="1750" spc="-50">
                <a:solidFill>
                  <a:srgbClr val="979797"/>
                </a:solidFill>
                <a:latin typeface="Arial MT"/>
                <a:cs typeface="Arial MT"/>
              </a:rPr>
              <a:t>M</a:t>
            </a:r>
            <a:r>
              <a:rPr dirty="0" sz="1750">
                <a:solidFill>
                  <a:srgbClr val="979797"/>
                </a:solidFill>
                <a:latin typeface="Arial MT"/>
                <a:cs typeface="Arial MT"/>
              </a:rPr>
              <a:t>	</a:t>
            </a:r>
            <a:r>
              <a:rPr dirty="0" sz="1750">
                <a:solidFill>
                  <a:srgbClr val="111111"/>
                </a:solidFill>
                <a:latin typeface="Arial MT"/>
                <a:cs typeface="Arial MT"/>
              </a:rPr>
              <a:t>230</a:t>
            </a:r>
            <a:r>
              <a:rPr dirty="0" sz="1750" spc="6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28282"/>
                </a:solidFill>
                <a:latin typeface="Arial MT"/>
                <a:cs typeface="Arial MT"/>
              </a:rPr>
              <a:t>contributors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3536942" y="7821612"/>
            <a:ext cx="33337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7E7E7E"/>
                </a:solidFill>
                <a:latin typeface="Arial MT"/>
                <a:cs typeface="Arial MT"/>
              </a:rPr>
              <a:t>Latest</a:t>
            </a:r>
            <a:r>
              <a:rPr dirty="0" sz="1500" spc="16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777777"/>
                </a:solidFill>
                <a:latin typeface="Arial MT"/>
                <a:cs typeface="Arial MT"/>
              </a:rPr>
              <a:t>commit</a:t>
            </a:r>
            <a:r>
              <a:rPr dirty="0" sz="1500" spc="15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500" spc="-55" b="1">
                <a:solidFill>
                  <a:srgbClr val="5B5B5B"/>
                </a:solidFill>
                <a:latin typeface="Arial"/>
                <a:cs typeface="Arial"/>
              </a:rPr>
              <a:t>b86a4db</a:t>
            </a:r>
            <a:r>
              <a:rPr dirty="0" sz="1500" spc="145" b="1">
                <a:solidFill>
                  <a:srgbClr val="5B5B5B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080"/>
                </a:solidFill>
                <a:latin typeface="Arial MT"/>
                <a:cs typeface="Arial MT"/>
              </a:rPr>
              <a:t>14</a:t>
            </a:r>
            <a:r>
              <a:rPr dirty="0" sz="1500" spc="7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858585"/>
                </a:solidFill>
                <a:latin typeface="Arial MT"/>
                <a:cs typeface="Arial MT"/>
              </a:rPr>
              <a:t>hours</a:t>
            </a:r>
            <a:r>
              <a:rPr dirty="0" sz="1500" spc="21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baseline="1851" sz="2250" spc="-37">
                <a:solidFill>
                  <a:srgbClr val="7C7C7C"/>
                </a:solidFill>
                <a:latin typeface="Arial MT"/>
                <a:cs typeface="Arial MT"/>
              </a:rPr>
              <a:t>a</a:t>
            </a:r>
            <a:r>
              <a:rPr dirty="0" baseline="-3703" sz="2250" spc="-37">
                <a:solidFill>
                  <a:srgbClr val="7C7C7C"/>
                </a:solidFill>
                <a:latin typeface="Arial MT"/>
                <a:cs typeface="Arial MT"/>
              </a:rPr>
              <a:t>e</a:t>
            </a:r>
            <a:r>
              <a:rPr dirty="0" baseline="1851" sz="2250" spc="-37">
                <a:solidFill>
                  <a:srgbClr val="7C7C7C"/>
                </a:solidFill>
                <a:latin typeface="Arial MT"/>
                <a:cs typeface="Arial MT"/>
              </a:rPr>
              <a:t>o</a:t>
            </a:r>
            <a:endParaRPr baseline="1851" sz="22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5627922" y="8326437"/>
            <a:ext cx="123380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340">
                <a:solidFill>
                  <a:srgbClr val="939393"/>
                </a:solidFill>
                <a:latin typeface="Arial MT"/>
                <a:cs typeface="Arial MT"/>
              </a:rPr>
              <a:t>a</a:t>
            </a:r>
            <a:r>
              <a:rPr dirty="0" sz="1950" spc="6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950" spc="-140">
                <a:solidFill>
                  <a:srgbClr val="8C8C8C"/>
                </a:solidFill>
                <a:latin typeface="Arial MT"/>
                <a:cs typeface="Arial MT"/>
              </a:rPr>
              <a:t>month</a:t>
            </a:r>
            <a:r>
              <a:rPr dirty="0" sz="1950" spc="4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950" spc="-125">
                <a:solidFill>
                  <a:srgbClr val="9A9A9A"/>
                </a:solidFill>
                <a:latin typeface="Arial MT"/>
                <a:cs typeface="Arial MT"/>
              </a:rPr>
              <a:t>ago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5792222" y="10313987"/>
            <a:ext cx="107188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2</a:t>
            </a:r>
            <a:r>
              <a:rPr dirty="0" sz="1750" spc="-7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959595"/>
                </a:solidFill>
                <a:latin typeface="Arial MT"/>
                <a:cs typeface="Arial MT"/>
              </a:rPr>
              <a:t>days</a:t>
            </a:r>
            <a:r>
              <a:rPr dirty="0" sz="1750" spc="-8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79797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5725547" y="10804525"/>
            <a:ext cx="113855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38383"/>
                </a:solidFill>
                <a:latin typeface="Arial MT"/>
                <a:cs typeface="Arial MT"/>
              </a:rPr>
              <a:t>2</a:t>
            </a:r>
            <a:r>
              <a:rPr dirty="0" sz="1750" spc="-15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858585"/>
                </a:solidFill>
                <a:latin typeface="Arial MT"/>
                <a:cs typeface="Arial MT"/>
              </a:rPr>
              <a:t>years</a:t>
            </a:r>
            <a:r>
              <a:rPr dirty="0" sz="1750" spc="-3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98989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5780270" y="11780837"/>
            <a:ext cx="108394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59595"/>
                </a:solidFill>
                <a:latin typeface="Arial MT"/>
                <a:cs typeface="Arial MT"/>
              </a:rPr>
              <a:t>8</a:t>
            </a:r>
            <a:r>
              <a:rPr dirty="0" sz="1750" spc="-3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878787"/>
                </a:solidFill>
                <a:latin typeface="Arial MT"/>
                <a:cs typeface="Arial MT"/>
              </a:rPr>
              <a:t>days</a:t>
            </a:r>
            <a:r>
              <a:rPr dirty="0" sz="1750" spc="1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09090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5513355" y="12271375"/>
            <a:ext cx="135064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09090"/>
                </a:solidFill>
                <a:latin typeface="Arial MT"/>
                <a:cs typeface="Arial MT"/>
              </a:rPr>
              <a:t>5</a:t>
            </a:r>
            <a:r>
              <a:rPr dirty="0" sz="1750" spc="-10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months </a:t>
            </a:r>
            <a:r>
              <a:rPr dirty="0" sz="175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5513355" y="12761912"/>
            <a:ext cx="135064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A1A1A1"/>
                </a:solidFill>
                <a:latin typeface="Arial MT"/>
                <a:cs typeface="Arial MT"/>
              </a:rPr>
              <a:t>0</a:t>
            </a:r>
            <a:r>
              <a:rPr dirty="0" sz="1750" spc="-105">
                <a:solidFill>
                  <a:srgbClr val="A1A1A1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28282"/>
                </a:solidFill>
                <a:latin typeface="Arial MT"/>
                <a:cs typeface="Arial MT"/>
              </a:rPr>
              <a:t>monlhs</a:t>
            </a:r>
            <a:r>
              <a:rPr dirty="0" sz="1750" spc="10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09090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5668397" y="13247687"/>
            <a:ext cx="119570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25</a:t>
            </a:r>
            <a:r>
              <a:rPr dirty="0" sz="1750" spc="-7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959595"/>
                </a:solidFill>
                <a:latin typeface="Arial MT"/>
                <a:cs typeface="Arial MT"/>
              </a:rPr>
              <a:t>oays</a:t>
            </a:r>
            <a:r>
              <a:rPr dirty="0" sz="1750" spc="-5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79797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5687916" y="13742987"/>
            <a:ext cx="117602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939393"/>
                </a:solidFill>
                <a:latin typeface="Arial MT"/>
                <a:cs typeface="Arial MT"/>
              </a:rPr>
              <a:t>J8</a:t>
            </a:r>
            <a:r>
              <a:rPr dirty="0" sz="1750" spc="-10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E8E8E"/>
                </a:solidFill>
                <a:latin typeface="Arial MT"/>
                <a:cs typeface="Arial MT"/>
              </a:rPr>
              <a:t>cays</a:t>
            </a:r>
            <a:r>
              <a:rPr dirty="0" sz="1750" spc="-6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39393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5668397" y="14238287"/>
            <a:ext cx="119570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25</a:t>
            </a:r>
            <a:r>
              <a:rPr dirty="0" sz="1750" spc="-7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939393"/>
                </a:solidFill>
                <a:latin typeface="Arial MT"/>
                <a:cs typeface="Arial MT"/>
              </a:rPr>
              <a:t>days</a:t>
            </a:r>
            <a:r>
              <a:rPr dirty="0" sz="1750" spc="-5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09090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2476500"/>
            <a:ext cx="14935200" cy="107251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2550" y="2009775"/>
            <a:ext cx="590550" cy="18097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550920" y="2391155"/>
            <a:ext cx="2002789" cy="0"/>
          </a:xfrm>
          <a:custGeom>
            <a:avLst/>
            <a:gdLst/>
            <a:ahLst/>
            <a:cxnLst/>
            <a:rect l="l" t="t" r="r" b="b"/>
            <a:pathLst>
              <a:path w="2002789" h="0">
                <a:moveTo>
                  <a:pt x="0" y="0"/>
                </a:moveTo>
                <a:lnTo>
                  <a:pt x="2002536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170176" y="2305811"/>
            <a:ext cx="1030605" cy="0"/>
          </a:xfrm>
          <a:custGeom>
            <a:avLst/>
            <a:gdLst/>
            <a:ahLst/>
            <a:cxnLst/>
            <a:rect l="l" t="t" r="r" b="b"/>
            <a:pathLst>
              <a:path w="1030605" h="0">
                <a:moveTo>
                  <a:pt x="0" y="0"/>
                </a:moveTo>
                <a:lnTo>
                  <a:pt x="103022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6294120" y="2237232"/>
            <a:ext cx="11104245" cy="97790"/>
            <a:chOff x="6294120" y="2237232"/>
            <a:chExt cx="11104245" cy="97790"/>
          </a:xfrm>
        </p:grpSpPr>
        <p:sp>
          <p:nvSpPr>
            <p:cNvPr id="7" name="object 7" descr=""/>
            <p:cNvSpPr/>
            <p:nvPr/>
          </p:nvSpPr>
          <p:spPr>
            <a:xfrm>
              <a:off x="6294120" y="2316480"/>
              <a:ext cx="11104245" cy="0"/>
            </a:xfrm>
            <a:custGeom>
              <a:avLst/>
              <a:gdLst/>
              <a:ahLst/>
              <a:cxnLst/>
              <a:rect l="l" t="t" r="r" b="b"/>
              <a:pathLst>
                <a:path w="11104244" h="0">
                  <a:moveTo>
                    <a:pt x="0" y="0"/>
                  </a:moveTo>
                  <a:lnTo>
                    <a:pt x="11103864" y="0"/>
                  </a:lnTo>
                </a:path>
              </a:pathLst>
            </a:custGeom>
            <a:ln w="36576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406896" y="2247900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0" y="0"/>
                  </a:moveTo>
                  <a:lnTo>
                    <a:pt x="316992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1825" y="3143250"/>
            <a:ext cx="1228725" cy="16192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90875" y="14249400"/>
            <a:ext cx="914400" cy="3810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05050" y="1981200"/>
            <a:ext cx="3724275" cy="28575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584885" y="2430462"/>
            <a:ext cx="1332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85">
                <a:solidFill>
                  <a:srgbClr val="A8E27B"/>
                </a:solidFill>
                <a:latin typeface="Arial MT"/>
                <a:cs typeface="Arial MT"/>
              </a:rPr>
              <a:t>@</a:t>
            </a:r>
            <a:r>
              <a:rPr dirty="0" sz="1800" spc="260">
                <a:solidFill>
                  <a:srgbClr val="A8E27B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97EBA3"/>
                </a:solidFill>
                <a:latin typeface="Arial MT"/>
                <a:cs typeface="Arial MT"/>
              </a:rPr>
              <a:t>Grtf</a:t>
            </a:r>
            <a:r>
              <a:rPr dirty="0" sz="1800" spc="100">
                <a:solidFill>
                  <a:srgbClr val="97EBA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7EBA3"/>
                </a:solidFill>
                <a:latin typeface="Arial MT"/>
                <a:cs typeface="Arial MT"/>
              </a:rPr>
              <a:t>ub,</a:t>
            </a:r>
            <a:r>
              <a:rPr dirty="0" sz="1800" spc="-95">
                <a:solidFill>
                  <a:srgbClr val="97EBA3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8CBF95"/>
                </a:solidFill>
                <a:latin typeface="Arial MT"/>
                <a:cs typeface="Arial MT"/>
              </a:rPr>
              <a:t>w.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069334" y="2430462"/>
            <a:ext cx="38442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9C897"/>
                </a:solidFill>
                <a:latin typeface="Arial MT"/>
                <a:cs typeface="Arial MT"/>
              </a:rPr>
              <a:t>(uS)</a:t>
            </a:r>
            <a:r>
              <a:rPr dirty="0" sz="1800" spc="409">
                <a:solidFill>
                  <a:srgbClr val="89C897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181818"/>
                </a:solidFill>
                <a:latin typeface="Arial MT"/>
                <a:cs typeface="Arial MT"/>
              </a:rPr>
              <a:t>https://github.com/elixir-</a:t>
            </a:r>
            <a:r>
              <a:rPr dirty="0" sz="1800" spc="-10">
                <a:solidFill>
                  <a:srgbClr val="181818"/>
                </a:solidFill>
                <a:latin typeface="Arial MT"/>
                <a:cs typeface="Arial MT"/>
              </a:rPr>
              <a:t>Iang/plug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697558" y="3857625"/>
            <a:ext cx="4732020" cy="1135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dirty="0" sz="2300" spc="-30">
                <a:solidFill>
                  <a:srgbClr val="7595BC"/>
                </a:solidFill>
                <a:latin typeface="Arial MT"/>
                <a:cs typeface="Arial MT"/>
              </a:rPr>
              <a:t>elixir-</a:t>
            </a:r>
            <a:r>
              <a:rPr dirty="0" sz="2300">
                <a:solidFill>
                  <a:srgbClr val="7595BC"/>
                </a:solidFill>
                <a:latin typeface="Arial MT"/>
                <a:cs typeface="Arial MT"/>
              </a:rPr>
              <a:t>lang</a:t>
            </a:r>
            <a:r>
              <a:rPr dirty="0" sz="2300" spc="65">
                <a:solidFill>
                  <a:srgbClr val="7595BC"/>
                </a:solidFill>
                <a:latin typeface="Arial MT"/>
                <a:cs typeface="Arial MT"/>
              </a:rPr>
              <a:t> </a:t>
            </a:r>
            <a:r>
              <a:rPr dirty="0" sz="2300">
                <a:solidFill>
                  <a:srgbClr val="696969"/>
                </a:solidFill>
                <a:latin typeface="Arial MT"/>
                <a:cs typeface="Arial MT"/>
              </a:rPr>
              <a:t>/</a:t>
            </a:r>
            <a:r>
              <a:rPr dirty="0" sz="2300" spc="-114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2300" spc="-20">
                <a:solidFill>
                  <a:srgbClr val="5679B3"/>
                </a:solidFill>
                <a:latin typeface="Arial MT"/>
                <a:cs typeface="Arial MT"/>
              </a:rPr>
              <a:t>plug</a:t>
            </a: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2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543050" algn="l"/>
                <a:tab pos="2293620" algn="l"/>
                <a:tab pos="3197225" algn="l"/>
                <a:tab pos="4609465" algn="l"/>
              </a:tabLst>
            </a:pPr>
            <a:r>
              <a:rPr dirty="0" sz="2000">
                <a:solidFill>
                  <a:srgbClr val="232323"/>
                </a:solidFill>
                <a:latin typeface="Arial MT"/>
                <a:cs typeface="Arial MT"/>
              </a:rPr>
              <a:t>&lt;›</a:t>
            </a:r>
            <a:r>
              <a:rPr dirty="0" sz="2000" spc="-21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696969"/>
                </a:solidFill>
                <a:latin typeface="Arial MT"/>
                <a:cs typeface="Arial MT"/>
              </a:rPr>
              <a:t>Code</a:t>
            </a:r>
            <a:r>
              <a:rPr dirty="0" sz="2000">
                <a:solidFill>
                  <a:srgbClr val="696969"/>
                </a:solidFill>
                <a:latin typeface="Arial MT"/>
                <a:cs typeface="Arial MT"/>
              </a:rPr>
              <a:t>	</a:t>
            </a:r>
            <a:r>
              <a:rPr dirty="0" sz="2000" spc="-10">
                <a:solidFill>
                  <a:srgbClr val="7E7E7E"/>
                </a:solidFill>
                <a:latin typeface="Arial MT"/>
                <a:cs typeface="Arial MT"/>
              </a:rPr>
              <a:t>issues</a:t>
            </a:r>
            <a:r>
              <a:rPr dirty="0" sz="2000">
                <a:solidFill>
                  <a:srgbClr val="7E7E7E"/>
                </a:solidFill>
                <a:latin typeface="Arial MT"/>
                <a:cs typeface="Arial MT"/>
              </a:rPr>
              <a:t>	</a:t>
            </a:r>
            <a:r>
              <a:rPr dirty="0" sz="2000" spc="-50">
                <a:solidFill>
                  <a:srgbClr val="5B5B5B"/>
                </a:solidFill>
                <a:latin typeface="Arial MT"/>
                <a:cs typeface="Arial MT"/>
              </a:rPr>
              <a:t>a</a:t>
            </a:r>
            <a:r>
              <a:rPr dirty="0" sz="2000">
                <a:solidFill>
                  <a:srgbClr val="5B5B5B"/>
                </a:solidFill>
                <a:latin typeface="Arial MT"/>
                <a:cs typeface="Arial MT"/>
              </a:rPr>
              <a:t>	</a:t>
            </a:r>
            <a:r>
              <a:rPr dirty="0" sz="2000" spc="-130">
                <a:solidFill>
                  <a:srgbClr val="808080"/>
                </a:solidFill>
                <a:latin typeface="Arial MT"/>
                <a:cs typeface="Arial MT"/>
              </a:rPr>
              <a:t>Pull</a:t>
            </a:r>
            <a:r>
              <a:rPr dirty="0" sz="2000" spc="-10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696969"/>
                </a:solidFill>
                <a:latin typeface="Arial MT"/>
                <a:cs typeface="Arial MT"/>
              </a:rPr>
              <a:t>requests</a:t>
            </a:r>
            <a:r>
              <a:rPr dirty="0" sz="2000">
                <a:solidFill>
                  <a:srgbClr val="696969"/>
                </a:solidFill>
                <a:latin typeface="Arial MT"/>
                <a:cs typeface="Arial MT"/>
              </a:rPr>
              <a:t>	</a:t>
            </a:r>
            <a:r>
              <a:rPr dirty="0" sz="2000" spc="-320">
                <a:solidFill>
                  <a:srgbClr val="525252"/>
                </a:solidFill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409255" y="4649787"/>
            <a:ext cx="5410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45">
                <a:solidFill>
                  <a:srgbClr val="777777"/>
                </a:solidFill>
                <a:latin typeface="Arial MT"/>
                <a:cs typeface="Arial MT"/>
              </a:rPr>
              <a:t>r'uise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73707" y="5418137"/>
            <a:ext cx="951801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646464"/>
                </a:solidFill>
                <a:latin typeface="Arial MT"/>
                <a:cs typeface="Arial MT"/>
              </a:rPr>
              <a:t>A</a:t>
            </a:r>
            <a:r>
              <a:rPr dirty="0" sz="2050" spc="-145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646464"/>
                </a:solidFill>
                <a:latin typeface="Arial MT"/>
                <a:cs typeface="Arial MT"/>
              </a:rPr>
              <a:t>specification</a:t>
            </a:r>
            <a:r>
              <a:rPr dirty="0" sz="2050" spc="-9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2050" spc="-60">
                <a:solidFill>
                  <a:srgbClr val="777777"/>
                </a:solidFill>
                <a:latin typeface="Arial MT"/>
                <a:cs typeface="Arial MT"/>
              </a:rPr>
              <a:t>and</a:t>
            </a:r>
            <a:r>
              <a:rPr dirty="0" sz="2050" spc="-8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2050" spc="-45">
                <a:solidFill>
                  <a:srgbClr val="5D5D5D"/>
                </a:solidFill>
                <a:latin typeface="Arial MT"/>
                <a:cs typeface="Arial MT"/>
              </a:rPr>
              <a:t>conveniences</a:t>
            </a:r>
            <a:r>
              <a:rPr dirty="0" sz="2050" spc="11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646464"/>
                </a:solidFill>
                <a:latin typeface="Arial MT"/>
                <a:cs typeface="Arial MT"/>
              </a:rPr>
              <a:t>for</a:t>
            </a:r>
            <a:r>
              <a:rPr dirty="0" sz="2050" spc="-12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2050" spc="-40">
                <a:solidFill>
                  <a:srgbClr val="696969"/>
                </a:solidFill>
                <a:latin typeface="Arial MT"/>
                <a:cs typeface="Arial MT"/>
              </a:rPr>
              <a:t>composable</a:t>
            </a:r>
            <a:r>
              <a:rPr dirty="0" sz="2050" spc="2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2050" spc="-30">
                <a:solidFill>
                  <a:srgbClr val="727272"/>
                </a:solidFill>
                <a:latin typeface="Arial MT"/>
                <a:cs typeface="Arial MT"/>
              </a:rPr>
              <a:t>modules</a:t>
            </a:r>
            <a:r>
              <a:rPr dirty="0" sz="2050" spc="-6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050" spc="-25">
                <a:solidFill>
                  <a:srgbClr val="676767"/>
                </a:solidFill>
                <a:latin typeface="Arial MT"/>
                <a:cs typeface="Arial MT"/>
              </a:rPr>
              <a:t>between</a:t>
            </a:r>
            <a:r>
              <a:rPr dirty="0" sz="2050" spc="4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2050" spc="-80">
                <a:solidFill>
                  <a:srgbClr val="666666"/>
                </a:solidFill>
                <a:latin typeface="Arial MT"/>
                <a:cs typeface="Arial MT"/>
              </a:rPr>
              <a:t>web</a:t>
            </a:r>
            <a:r>
              <a:rPr dirty="0" sz="2050" spc="-6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50" spc="-20">
                <a:solidFill>
                  <a:srgbClr val="646464"/>
                </a:solidFill>
                <a:latin typeface="Arial MT"/>
                <a:cs typeface="Arial MT"/>
              </a:rPr>
              <a:t>applications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790079" y="6230937"/>
            <a:ext cx="1278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80">
                <a:solidFill>
                  <a:srgbClr val="4B4B4B"/>
                </a:solidFill>
                <a:latin typeface="Arial MT"/>
                <a:cs typeface="Arial MT"/>
              </a:rPr>
              <a:t>BO1</a:t>
            </a:r>
            <a:r>
              <a:rPr dirty="0" sz="1800" spc="-14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800" spc="-35">
                <a:solidFill>
                  <a:srgbClr val="777777"/>
                </a:solidFill>
                <a:latin typeface="Arial MT"/>
                <a:cs typeface="Arial MT"/>
              </a:rPr>
              <a:t>commits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638950" y="7116762"/>
            <a:ext cx="133032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0">
                <a:solidFill>
                  <a:srgbClr val="A0A0A0"/>
                </a:solidFill>
                <a:latin typeface="Arial MT"/>
                <a:cs typeface="Arial MT"/>
              </a:rPr>
              <a:t>Branch:</a:t>
            </a:r>
            <a:r>
              <a:rPr dirty="0" sz="1650" spc="2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650" spc="-65">
                <a:solidFill>
                  <a:srgbClr val="4F4F4F"/>
                </a:solidFill>
                <a:latin typeface="Arial MT"/>
                <a:cs typeface="Arial MT"/>
              </a:rPr>
              <a:t>mastef'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987768" y="7797800"/>
            <a:ext cx="26822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4D4D4D"/>
                </a:solidFill>
                <a:latin typeface="Arial MT"/>
                <a:cs typeface="Arial MT"/>
              </a:rPr>
              <a:t>jossvalim</a:t>
            </a:r>
            <a:r>
              <a:rPr dirty="0" sz="1650" spc="3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50" spc="-55">
                <a:solidFill>
                  <a:srgbClr val="808080"/>
                </a:solidFill>
                <a:latin typeface="Arial MT"/>
                <a:cs typeface="Arial MT"/>
              </a:rPr>
              <a:t>Release</a:t>
            </a:r>
            <a:r>
              <a:rPr dirty="0" sz="1650" spc="7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114">
                <a:solidFill>
                  <a:srgbClr val="838383"/>
                </a:solidFill>
                <a:latin typeface="Arial MT"/>
                <a:cs typeface="Arial MT"/>
              </a:rPr>
              <a:t>v1</a:t>
            </a:r>
            <a:r>
              <a:rPr dirty="0" sz="1650" spc="-204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797979"/>
                </a:solidFill>
                <a:latin typeface="Arial MT"/>
                <a:cs typeface="Arial MT"/>
              </a:rPr>
              <a:t>1.0-</a:t>
            </a:r>
            <a:r>
              <a:rPr dirty="0" sz="1650" spc="-20">
                <a:solidFill>
                  <a:srgbClr val="797979"/>
                </a:solidFill>
                <a:latin typeface="Arial MT"/>
                <a:cs typeface="Arial MT"/>
              </a:rPr>
              <a:t>rc.0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20180" y="8840787"/>
            <a:ext cx="6813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CA7D1"/>
                </a:solidFill>
                <a:latin typeface="Arial MT"/>
                <a:cs typeface="Arial MT"/>
              </a:rPr>
              <a:t>m</a:t>
            </a:r>
            <a:r>
              <a:rPr dirty="0" sz="1800" spc="385">
                <a:solidFill>
                  <a:srgbClr val="7CA7D1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7485A3"/>
                </a:solidFill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09185" y="9320212"/>
            <a:ext cx="94361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40">
                <a:solidFill>
                  <a:srgbClr val="9C9C9C"/>
                </a:solidFill>
                <a:latin typeface="Arial MT"/>
                <a:cs typeface="Arial MT"/>
              </a:rPr>
              <a:t>.gitignore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619900" y="10326687"/>
            <a:ext cx="196342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dirty="0" sz="1650" spc="-25">
                <a:solidFill>
                  <a:srgbClr val="9E9E9E"/>
                </a:solidFill>
                <a:latin typeface="Arial MT"/>
                <a:cs typeface="Arial MT"/>
              </a:rPr>
              <a:t>L.</a:t>
            </a:r>
            <a:r>
              <a:rPr dirty="0" sz="1650">
                <a:solidFill>
                  <a:srgbClr val="9E9E9E"/>
                </a:solidFill>
                <a:latin typeface="Arial MT"/>
                <a:cs typeface="Arial MT"/>
              </a:rPr>
              <a:t>	</a:t>
            </a:r>
            <a:r>
              <a:rPr dirty="0" sz="1650" spc="-35">
                <a:solidFill>
                  <a:srgbClr val="8290BA"/>
                </a:solidFill>
                <a:latin typeface="Arial MT"/>
                <a:cs typeface="Arial MT"/>
              </a:rPr>
              <a:t>CHANGELOG.md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915175" y="10812462"/>
            <a:ext cx="858519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70">
                <a:solidFill>
                  <a:srgbClr val="9AA1C6"/>
                </a:solidFill>
                <a:latin typeface="Arial MT"/>
                <a:cs typeface="Arial MT"/>
              </a:rPr>
              <a:t>LICENSE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914051" y="11303000"/>
            <a:ext cx="125285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80">
                <a:solidFill>
                  <a:srgbClr val="7093B1"/>
                </a:solidFill>
                <a:latin typeface="Arial MT"/>
                <a:cs typeface="Arial MT"/>
              </a:rPr>
              <a:t>READM</a:t>
            </a:r>
            <a:r>
              <a:rPr dirty="0" sz="1650" spc="-275">
                <a:solidFill>
                  <a:srgbClr val="7093B1"/>
                </a:solidFill>
                <a:latin typeface="Arial MT"/>
                <a:cs typeface="Arial MT"/>
              </a:rPr>
              <a:t> </a:t>
            </a:r>
            <a:r>
              <a:rPr dirty="0" sz="1650" spc="-275">
                <a:solidFill>
                  <a:srgbClr val="8C9CBD"/>
                </a:solidFill>
                <a:latin typeface="Arial MT"/>
                <a:cs typeface="Arial MT"/>
              </a:rPr>
              <a:t>E</a:t>
            </a:r>
            <a:r>
              <a:rPr dirty="0" sz="1650" spc="-229">
                <a:solidFill>
                  <a:srgbClr val="8C9CBD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7E7E7E"/>
                </a:solidFill>
                <a:latin typeface="Arial MT"/>
                <a:cs typeface="Arial MT"/>
              </a:rPr>
              <a:t>.md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916711" y="11793537"/>
            <a:ext cx="73596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95A8C8"/>
                </a:solidFill>
                <a:latin typeface="Arial MT"/>
                <a:cs typeface="Arial MT"/>
              </a:rPr>
              <a:t>mix.exs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405341" y="6249987"/>
            <a:ext cx="104838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295" indent="-188595">
              <a:lnSpc>
                <a:spcPct val="100000"/>
              </a:lnSpc>
              <a:spcBef>
                <a:spcPts val="100"/>
              </a:spcBef>
              <a:buClr>
                <a:srgbClr val="959595"/>
              </a:buClr>
              <a:buChar char="&gt;"/>
              <a:tabLst>
                <a:tab pos="201295" algn="l"/>
              </a:tabLst>
            </a:pPr>
            <a:r>
              <a:rPr dirty="0" sz="1650">
                <a:solidFill>
                  <a:srgbClr val="383838"/>
                </a:solidFill>
                <a:latin typeface="Arial MT"/>
                <a:cs typeface="Arial MT"/>
              </a:rPr>
              <a:t>1</a:t>
            </a:r>
            <a:r>
              <a:rPr dirty="0" sz="1650" spc="-10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797979"/>
                </a:solidFill>
                <a:latin typeface="Arial MT"/>
                <a:cs typeface="Arial MT"/>
              </a:rPr>
              <a:t>branch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522416" y="8340725"/>
            <a:ext cx="3626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4590" algn="l"/>
              </a:tabLst>
            </a:pPr>
            <a:r>
              <a:rPr dirty="0" sz="1800" spc="-55">
                <a:solidFill>
                  <a:srgbClr val="8E8E8E"/>
                </a:solidFill>
                <a:latin typeface="Arial MT"/>
                <a:cs typeface="Arial MT"/>
              </a:rPr>
              <a:t>Error</a:t>
            </a:r>
            <a:r>
              <a:rPr dirty="0" sz="1800" spc="-4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8A8A8A"/>
                </a:solidFill>
                <a:latin typeface="Arial MT"/>
                <a:cs typeface="Arial MT"/>
              </a:rPr>
              <a:t>page</a:t>
            </a:r>
            <a:r>
              <a:rPr dirty="0" sz="1800">
                <a:solidFill>
                  <a:srgbClr val="8A8A8A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838383"/>
                </a:solidFill>
                <a:latin typeface="Arial MT"/>
                <a:cs typeface="Arial MT"/>
              </a:rPr>
              <a:t>conf</a:t>
            </a:r>
            <a:r>
              <a:rPr dirty="0" sz="1800" spc="-5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E8E8E"/>
                </a:solidFill>
                <a:latin typeface="Arial MT"/>
                <a:cs typeface="Arial MT"/>
              </a:rPr>
              <a:t>guring</a:t>
            </a:r>
            <a:r>
              <a:rPr dirty="0" sz="1800" spc="-4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909090"/>
                </a:solidFill>
                <a:latin typeface="Arial MT"/>
                <a:cs typeface="Arial MT"/>
              </a:rPr>
              <a:t>styles</a:t>
            </a:r>
            <a:r>
              <a:rPr dirty="0" sz="1800" spc="-6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878787"/>
                </a:solidFill>
                <a:latin typeface="Arial MT"/>
                <a:cs typeface="Arial MT"/>
              </a:rPr>
              <a:t>(#425)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522529" y="8850312"/>
            <a:ext cx="4213860" cy="1261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227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28282"/>
                </a:solidFill>
                <a:latin typeface="Arial MT"/>
                <a:cs typeface="Arial MT"/>
              </a:rPr>
              <a:t>g</a:t>
            </a: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uring</a:t>
            </a:r>
            <a:r>
              <a:rPr dirty="0" sz="1650" spc="18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59595"/>
                </a:solidFill>
                <a:latin typeface="Arial MT"/>
                <a:cs typeface="Arial MT"/>
              </a:rPr>
              <a:t>style</a:t>
            </a:r>
            <a:r>
              <a:rPr dirty="0" sz="1650" spc="-18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79797"/>
                </a:solidFill>
                <a:latin typeface="Arial MT"/>
                <a:cs typeface="Arial MT"/>
              </a:rPr>
              <a:t>s</a:t>
            </a:r>
            <a:r>
              <a:rPr dirty="0" sz="1650" spc="22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878787"/>
                </a:solidFill>
                <a:latin typeface="Arial MT"/>
                <a:cs typeface="Arial MT"/>
              </a:rPr>
              <a:t>tP4</a:t>
            </a:r>
            <a:r>
              <a:rPr dirty="0" sz="1650" spc="-21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8C8C8C"/>
                </a:solidFill>
                <a:latin typeface="Arial MT"/>
                <a:cs typeface="Arial MT"/>
              </a:rPr>
              <a:t>25</a:t>
            </a:r>
            <a:r>
              <a:rPr dirty="0" sz="1650" spc="-20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 spc="-750">
                <a:solidFill>
                  <a:srgbClr val="AAAAAA"/>
                </a:solidFill>
                <a:latin typeface="Arial MT"/>
                <a:cs typeface="Arial MT"/>
              </a:rPr>
              <a:t>T</a:t>
            </a:r>
            <a:endParaRPr sz="165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880"/>
              </a:spcBef>
              <a:tabLst>
                <a:tab pos="3745865" algn="l"/>
              </a:tabLst>
            </a:pP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Update</a:t>
            </a:r>
            <a:r>
              <a:rPr dirty="0" sz="1650" spc="254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the</a:t>
            </a:r>
            <a:r>
              <a:rPr dirty="0" sz="1650" spc="13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ex</a:t>
            </a:r>
            <a:r>
              <a:rPr dirty="0" sz="1650" spc="45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909090"/>
                </a:solidFill>
                <a:latin typeface="Arial MT"/>
                <a:cs typeface="Arial MT"/>
              </a:rPr>
              <a:t>oDc</a:t>
            </a:r>
            <a:r>
              <a:rPr dirty="0" sz="1650" spc="21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dependency</a:t>
            </a:r>
            <a:r>
              <a:rPr dirty="0" sz="1650" spc="30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 spc="55">
                <a:solidFill>
                  <a:srgbClr val="8C8C8C"/>
                </a:solidFill>
                <a:latin typeface="Arial MT"/>
                <a:cs typeface="Arial MT"/>
              </a:rPr>
              <a:t>to</a:t>
            </a:r>
            <a:r>
              <a:rPr dirty="0" sz="1650" spc="13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A5A5A5"/>
                </a:solidFill>
                <a:latin typeface="Arial MT"/>
                <a:cs typeface="Arial MT"/>
              </a:rPr>
              <a:t>-</a:t>
            </a:r>
            <a:r>
              <a:rPr dirty="0" sz="1650" spc="-50">
                <a:solidFill>
                  <a:srgbClr val="A5A5A5"/>
                </a:solidFill>
                <a:latin typeface="Arial MT"/>
                <a:cs typeface="Arial MT"/>
              </a:rPr>
              <a:t>›</a:t>
            </a:r>
            <a:r>
              <a:rPr dirty="0" sz="1650">
                <a:solidFill>
                  <a:srgbClr val="A5A5A5"/>
                </a:solidFill>
                <a:latin typeface="Arial MT"/>
                <a:cs typeface="Arial MT"/>
              </a:rPr>
              <a:t>	0.</a:t>
            </a:r>
            <a:r>
              <a:rPr dirty="0" sz="1650" spc="-125">
                <a:solidFill>
                  <a:srgbClr val="A5A5A5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A0A0A0"/>
                </a:solidFill>
                <a:latin typeface="Arial MT"/>
                <a:cs typeface="Arial MT"/>
              </a:rPr>
              <a:t>/</a:t>
            </a: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dirty="0" sz="1800" spc="-40">
                <a:solidFill>
                  <a:srgbClr val="8A8A8A"/>
                </a:solidFill>
                <a:latin typeface="Arial MT"/>
                <a:cs typeface="Arial MT"/>
              </a:rPr>
              <a:t>Upgrade</a:t>
            </a:r>
            <a:r>
              <a:rPr dirty="0" sz="180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878787"/>
                </a:solidFill>
                <a:latin typeface="Arial MT"/>
                <a:cs typeface="Arial MT"/>
              </a:rPr>
              <a:t>Plug</a:t>
            </a:r>
            <a:r>
              <a:rPr dirty="0" sz="1800" spc="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78787"/>
                </a:solidFill>
                <a:latin typeface="Arial MT"/>
                <a:cs typeface="Arial MT"/>
              </a:rPr>
              <a:t>to</a:t>
            </a:r>
            <a:r>
              <a:rPr dirty="0" sz="1800" spc="-12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898989"/>
                </a:solidFill>
                <a:latin typeface="Arial MT"/>
                <a:cs typeface="Arial MT"/>
              </a:rPr>
              <a:t>require</a:t>
            </a:r>
            <a:r>
              <a:rPr dirty="0" sz="1800" spc="-3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800" spc="-65">
                <a:solidFill>
                  <a:srgbClr val="8E8E8E"/>
                </a:solidFill>
                <a:latin typeface="Arial MT"/>
                <a:cs typeface="Arial MT"/>
              </a:rPr>
              <a:t>EIixi•</a:t>
            </a:r>
            <a:r>
              <a:rPr dirty="0" sz="1800" spc="-4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A9A9A"/>
                </a:solidFill>
                <a:latin typeface="Arial MT"/>
                <a:cs typeface="Arial MT"/>
              </a:rPr>
              <a:t>°&gt;</a:t>
            </a:r>
            <a:r>
              <a:rPr dirty="0" sz="1800" spc="-11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800" spc="-55">
                <a:solidFill>
                  <a:srgbClr val="898989"/>
                </a:solidFill>
                <a:latin typeface="Arial MT"/>
                <a:cs typeface="Arial MT"/>
              </a:rPr>
              <a:t>1.2</a:t>
            </a:r>
            <a:r>
              <a:rPr dirty="0" sz="1800" spc="2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800" spc="-100">
                <a:solidFill>
                  <a:srgbClr val="878787"/>
                </a:solidFill>
                <a:latin typeface="Arial MT"/>
                <a:cs typeface="Arial MT"/>
              </a:rPr>
              <a:t>(#416d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524026" y="10321925"/>
            <a:ext cx="168910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Release</a:t>
            </a:r>
            <a:r>
              <a:rPr dirty="0" sz="1650" spc="-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v1</a:t>
            </a:r>
            <a:r>
              <a:rPr dirty="0" sz="1650" spc="-10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78787"/>
                </a:solidFill>
                <a:latin typeface="Arial MT"/>
                <a:cs typeface="Arial MT"/>
              </a:rPr>
              <a:t>2.0</a:t>
            </a:r>
            <a:r>
              <a:rPr dirty="0" sz="1650" spc="-23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60">
                <a:solidFill>
                  <a:srgbClr val="9E9E9E"/>
                </a:solidFill>
                <a:latin typeface="Arial MT"/>
                <a:cs typeface="Arial MT"/>
              </a:rPr>
              <a:t>-</a:t>
            </a:r>
            <a:r>
              <a:rPr dirty="0" sz="1650" spc="-25">
                <a:solidFill>
                  <a:srgbClr val="8E8E8E"/>
                </a:solidFill>
                <a:latin typeface="Arial MT"/>
                <a:cs typeface="Arial MT"/>
              </a:rPr>
              <a:t>rc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531310" y="10802937"/>
            <a:ext cx="4084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543" sz="2700" spc="-82">
                <a:solidFill>
                  <a:srgbClr val="8E8E8E"/>
                </a:solidFill>
                <a:latin typeface="Arial MT"/>
                <a:cs typeface="Arial MT"/>
              </a:rPr>
              <a:t>Add</a:t>
            </a:r>
            <a:r>
              <a:rPr dirty="0" baseline="1543" sz="2700" spc="-104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baseline="1543" sz="2700" spc="-37">
                <a:solidFill>
                  <a:srgbClr val="838383"/>
                </a:solidFill>
                <a:latin typeface="Arial MT"/>
                <a:cs typeface="Arial MT"/>
              </a:rPr>
              <a:t>basic</a:t>
            </a:r>
            <a:r>
              <a:rPr dirty="0" baseline="1543" sz="2700" spc="-75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baseline="1543" sz="2700" spc="-67">
                <a:solidFill>
                  <a:srgbClr val="838383"/>
                </a:solidFill>
                <a:latin typeface="Arial MT"/>
                <a:cs typeface="Arial MT"/>
              </a:rPr>
              <a:t>seno</a:t>
            </a:r>
            <a:r>
              <a:rPr dirty="0" baseline="1543" sz="2700" spc="22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baseline="1543" sz="2700" spc="-104">
                <a:solidFill>
                  <a:srgbClr val="959595"/>
                </a:solidFill>
                <a:latin typeface="Arial MT"/>
                <a:cs typeface="Arial MT"/>
              </a:rPr>
              <a:t>and</a:t>
            </a:r>
            <a:r>
              <a:rPr dirty="0" baseline="1543" sz="2700" spc="-12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baseline="1543" sz="2700" spc="-37">
                <a:solidFill>
                  <a:srgbClr val="828282"/>
                </a:solidFill>
                <a:latin typeface="Arial MT"/>
                <a:cs typeface="Arial MT"/>
              </a:rPr>
              <a:t>more</a:t>
            </a:r>
            <a:r>
              <a:rPr dirty="0" baseline="1543" sz="2700" spc="-15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baseline="3086" sz="2700">
                <a:solidFill>
                  <a:srgbClr val="878787"/>
                </a:solidFill>
                <a:latin typeface="Arial MT"/>
                <a:cs typeface="Arial MT"/>
              </a:rPr>
              <a:t>r</a:t>
            </a:r>
            <a:r>
              <a:rPr dirty="0" sz="1800">
                <a:solidFill>
                  <a:srgbClr val="878787"/>
                </a:solidFill>
                <a:latin typeface="Arial MT"/>
                <a:cs typeface="Arial MT"/>
              </a:rPr>
              <a:t>eo</a:t>
            </a:r>
            <a:r>
              <a:rPr dirty="0" sz="1800" spc="-17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baseline="1543" sz="2700" spc="-44">
                <a:solidFill>
                  <a:srgbClr val="898989"/>
                </a:solidFill>
                <a:latin typeface="Arial MT"/>
                <a:cs typeface="Arial MT"/>
              </a:rPr>
              <a:t>parsed</a:t>
            </a:r>
            <a:r>
              <a:rPr dirty="0" baseline="1543" sz="2700" spc="44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baseline="1543" sz="2700" spc="-52">
                <a:solidFill>
                  <a:srgbClr val="858585"/>
                </a:solidFill>
                <a:latin typeface="Arial MT"/>
                <a:cs typeface="Arial MT"/>
              </a:rPr>
              <a:t>data</a:t>
            </a:r>
            <a:endParaRPr baseline="1543" sz="27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524026" y="11788775"/>
            <a:ext cx="188468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Release</a:t>
            </a:r>
            <a:r>
              <a:rPr dirty="0" sz="1650" spc="3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858585"/>
                </a:solidFill>
                <a:latin typeface="Arial MT"/>
                <a:cs typeface="Arial MT"/>
              </a:rPr>
              <a:t>v1.2</a:t>
            </a:r>
            <a:r>
              <a:rPr dirty="0" sz="1650" spc="1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A3A3A3"/>
                </a:solidFill>
                <a:latin typeface="Arial MT"/>
                <a:cs typeface="Arial MT"/>
              </a:rPr>
              <a:t>0</a:t>
            </a:r>
            <a:r>
              <a:rPr dirty="0" sz="1650" spc="195">
                <a:solidFill>
                  <a:srgbClr val="A3A3A3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939393"/>
                </a:solidFill>
                <a:latin typeface="Arial MT"/>
                <a:cs typeface="Arial MT"/>
              </a:rPr>
              <a:t>rc.0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524026" y="12288837"/>
            <a:ext cx="139700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Update</a:t>
            </a:r>
            <a:r>
              <a:rPr dirty="0" sz="1650" spc="24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 spc="-140">
                <a:solidFill>
                  <a:srgbClr val="858585"/>
                </a:solidFill>
                <a:latin typeface="Arial MT"/>
                <a:cs typeface="Arial MT"/>
              </a:rPr>
              <a:t>Ex</a:t>
            </a:r>
            <a:r>
              <a:rPr dirty="0" sz="1650" spc="-204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E9E9E"/>
                </a:solidFill>
                <a:latin typeface="Arial MT"/>
                <a:cs typeface="Arial MT"/>
              </a:rPr>
              <a:t>Doc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109676" y="6242050"/>
            <a:ext cx="114554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65">
                <a:solidFill>
                  <a:srgbClr val="424242"/>
                </a:solidFill>
                <a:latin typeface="Arial MT"/>
                <a:cs typeface="Arial MT"/>
              </a:rPr>
              <a:t>43</a:t>
            </a:r>
            <a:r>
              <a:rPr dirty="0" sz="1750" spc="-5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750" spc="-40">
                <a:solidFill>
                  <a:srgbClr val="828282"/>
                </a:solidFill>
                <a:latin typeface="Arial MT"/>
                <a:cs typeface="Arial MT"/>
              </a:rPr>
              <a:t>releases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4198790" y="6242050"/>
            <a:ext cx="194183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60">
                <a:solidFill>
                  <a:srgbClr val="979797"/>
                </a:solidFill>
                <a:latin typeface="Arial MT"/>
                <a:cs typeface="Arial MT"/>
              </a:rPr>
              <a:t>3A</a:t>
            </a:r>
            <a:r>
              <a:rPr dirty="0" sz="1750" spc="12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343434"/>
                </a:solidFill>
                <a:latin typeface="Arial MT"/>
                <a:cs typeface="Arial MT"/>
              </a:rPr>
              <a:t>100</a:t>
            </a:r>
            <a:r>
              <a:rPr dirty="0" sz="1750" spc="-2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7E7E7E"/>
                </a:solidFill>
                <a:latin typeface="Arial MT"/>
                <a:cs typeface="Arial MT"/>
              </a:rPr>
              <a:t>contributors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3712330" y="7802562"/>
            <a:ext cx="31502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9E9E9E"/>
                </a:solidFill>
                <a:latin typeface="Arial MT"/>
                <a:cs typeface="Arial MT"/>
              </a:rPr>
              <a:t>I</a:t>
            </a:r>
            <a:r>
              <a:rPr dirty="0" sz="1650" spc="-75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alest</a:t>
            </a:r>
            <a:r>
              <a:rPr dirty="0" sz="1650" spc="8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7E7E7E"/>
                </a:solidFill>
                <a:latin typeface="Arial MT"/>
                <a:cs typeface="Arial MT"/>
              </a:rPr>
              <a:t>commit</a:t>
            </a:r>
            <a:r>
              <a:rPr dirty="0" sz="1650" spc="14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50" spc="-130">
                <a:solidFill>
                  <a:srgbClr val="797979"/>
                </a:solidFill>
                <a:latin typeface="Arial MT"/>
                <a:cs typeface="Arial MT"/>
              </a:rPr>
              <a:t>d637</a:t>
            </a:r>
            <a:r>
              <a:rPr dirty="0" sz="1650" spc="-24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E9E9E"/>
                </a:solidFill>
                <a:latin typeface="Arial MT"/>
                <a:cs typeface="Arial MT"/>
              </a:rPr>
              <a:t>fed</a:t>
            </a:r>
            <a:r>
              <a:rPr dirty="0" sz="1650" spc="-65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A959E"/>
                </a:solidFill>
                <a:latin typeface="Arial MT"/>
                <a:cs typeface="Arial MT"/>
              </a:rPr>
              <a:t>3</a:t>
            </a:r>
            <a:r>
              <a:rPr dirty="0" sz="1650" spc="-15">
                <a:solidFill>
                  <a:srgbClr val="8A959E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808080"/>
                </a:solidFill>
                <a:latin typeface="Arial MT"/>
                <a:cs typeface="Arial MT"/>
              </a:rPr>
              <a:t>days</a:t>
            </a:r>
            <a:r>
              <a:rPr dirty="0" sz="1650" spc="2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78787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5789199" y="8345487"/>
            <a:ext cx="1073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C8C8C"/>
                </a:solidFill>
                <a:latin typeface="Arial MT"/>
                <a:cs typeface="Arial MT"/>
              </a:rPr>
              <a:t>3</a:t>
            </a:r>
            <a:r>
              <a:rPr dirty="0" sz="1800" spc="-8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939393"/>
                </a:solidFill>
                <a:latin typeface="Arial MT"/>
                <a:cs typeface="Arial MT"/>
              </a:rPr>
              <a:t>oays</a:t>
            </a:r>
            <a:r>
              <a:rPr dirty="0" sz="1800" spc="-4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800" spc="-65">
                <a:solidFill>
                  <a:srgbClr val="8C8C8C"/>
                </a:solidFill>
                <a:latin typeface="Arial MT"/>
                <a:cs typeface="Arial MT"/>
              </a:rPr>
              <a:t>ago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789998" y="8855075"/>
            <a:ext cx="107505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3</a:t>
            </a:r>
            <a:r>
              <a:rPr dirty="0" sz="1650" spc="5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A8A8A"/>
                </a:solidFill>
                <a:latin typeface="Arial MT"/>
                <a:cs typeface="Arial MT"/>
              </a:rPr>
              <a:t>days</a:t>
            </a:r>
            <a:r>
              <a:rPr dirty="0" sz="1650" spc="10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E8E8E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5680728" y="9826625"/>
            <a:ext cx="118427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15</a:t>
            </a:r>
            <a:r>
              <a:rPr dirty="0" sz="1650" spc="4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59595"/>
                </a:solidFill>
                <a:latin typeface="Arial MT"/>
                <a:cs typeface="Arial MT"/>
              </a:rPr>
              <a:t>days</a:t>
            </a:r>
            <a:r>
              <a:rPr dirty="0" sz="1650" spc="5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5789465" y="10313987"/>
            <a:ext cx="107442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A8A8A"/>
                </a:solidFill>
                <a:latin typeface="Arial MT"/>
                <a:cs typeface="Arial MT"/>
              </a:rPr>
              <a:t>3</a:t>
            </a:r>
            <a:r>
              <a:rPr dirty="0" sz="1750" spc="-9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8E8E8E"/>
                </a:solidFill>
                <a:latin typeface="Arial MT"/>
                <a:cs typeface="Arial MT"/>
              </a:rPr>
              <a:t>days</a:t>
            </a:r>
            <a:r>
              <a:rPr dirty="0" sz="1750" spc="-4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5712465" y="10790237"/>
            <a:ext cx="114871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39393"/>
                </a:solidFill>
                <a:latin typeface="Arial MT"/>
                <a:cs typeface="Arial MT"/>
              </a:rPr>
              <a:t>3</a:t>
            </a:r>
            <a:r>
              <a:rPr dirty="0" sz="1900" spc="-5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900" spc="-140">
                <a:solidFill>
                  <a:srgbClr val="8A8A8A"/>
                </a:solidFill>
                <a:latin typeface="Arial MT"/>
                <a:cs typeface="Arial MT"/>
              </a:rPr>
              <a:t>years</a:t>
            </a:r>
            <a:r>
              <a:rPr dirty="0" sz="1900" spc="1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900" spc="-114">
                <a:solidFill>
                  <a:srgbClr val="8C8C8C"/>
                </a:solidFill>
                <a:latin typeface="Arial MT"/>
                <a:cs typeface="Arial MT"/>
              </a:rPr>
              <a:t>ago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5789465" y="11780837"/>
            <a:ext cx="107442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A8A8A"/>
                </a:solidFill>
                <a:latin typeface="Arial MT"/>
                <a:cs typeface="Arial MT"/>
              </a:rPr>
              <a:t>3</a:t>
            </a:r>
            <a:r>
              <a:rPr dirty="0" sz="1750" spc="-6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878787"/>
                </a:solidFill>
                <a:latin typeface="Arial MT"/>
                <a:cs typeface="Arial MT"/>
              </a:rPr>
              <a:t>days </a:t>
            </a:r>
            <a:r>
              <a:rPr dirty="0" sz="1750" spc="-25">
                <a:solidFill>
                  <a:srgbClr val="909090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3375" y="10848975"/>
            <a:ext cx="1266825" cy="3524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5425" y="9467850"/>
            <a:ext cx="1933575" cy="5048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3625" y="8801100"/>
            <a:ext cx="1933575" cy="4953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48800" y="4810125"/>
            <a:ext cx="609600" cy="3810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4100" y="3476625"/>
            <a:ext cx="266700" cy="38100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4474464" y="6384035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 h="0">
                <a:moveTo>
                  <a:pt x="0" y="0"/>
                </a:moveTo>
                <a:lnTo>
                  <a:pt x="277368" y="0"/>
                </a:lnTo>
              </a:path>
            </a:pathLst>
          </a:custGeom>
          <a:ln w="21336">
            <a:solidFill>
              <a:srgbClr val="0F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474464" y="6269735"/>
            <a:ext cx="277495" cy="48895"/>
          </a:xfrm>
          <a:custGeom>
            <a:avLst/>
            <a:gdLst/>
            <a:ahLst/>
            <a:cxnLst/>
            <a:rect l="l" t="t" r="r" b="b"/>
            <a:pathLst>
              <a:path w="277495" h="48895">
                <a:moveTo>
                  <a:pt x="277368" y="9144"/>
                </a:moveTo>
                <a:lnTo>
                  <a:pt x="268224" y="9144"/>
                </a:lnTo>
                <a:lnTo>
                  <a:pt x="268224" y="0"/>
                </a:lnTo>
                <a:lnTo>
                  <a:pt x="0" y="0"/>
                </a:lnTo>
                <a:lnTo>
                  <a:pt x="0" y="39624"/>
                </a:lnTo>
                <a:lnTo>
                  <a:pt x="9144" y="39624"/>
                </a:lnTo>
                <a:lnTo>
                  <a:pt x="9144" y="48768"/>
                </a:lnTo>
                <a:lnTo>
                  <a:pt x="277368" y="48768"/>
                </a:lnTo>
                <a:lnTo>
                  <a:pt x="277368" y="39624"/>
                </a:lnTo>
                <a:lnTo>
                  <a:pt x="277368" y="30480"/>
                </a:lnTo>
                <a:lnTo>
                  <a:pt x="277368" y="27432"/>
                </a:lnTo>
                <a:lnTo>
                  <a:pt x="277368" y="18288"/>
                </a:lnTo>
                <a:lnTo>
                  <a:pt x="277368" y="9144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4752321" y="6373367"/>
            <a:ext cx="280670" cy="30480"/>
          </a:xfrm>
          <a:custGeom>
            <a:avLst/>
            <a:gdLst/>
            <a:ahLst/>
            <a:cxnLst/>
            <a:rect l="l" t="t" r="r" b="b"/>
            <a:pathLst>
              <a:path w="280669" h="30479">
                <a:moveTo>
                  <a:pt x="280416" y="0"/>
                </a:moveTo>
                <a:lnTo>
                  <a:pt x="0" y="0"/>
                </a:lnTo>
                <a:lnTo>
                  <a:pt x="0" y="9144"/>
                </a:lnTo>
                <a:lnTo>
                  <a:pt x="0" y="21336"/>
                </a:lnTo>
                <a:lnTo>
                  <a:pt x="0" y="30480"/>
                </a:lnTo>
                <a:lnTo>
                  <a:pt x="280416" y="30480"/>
                </a:lnTo>
                <a:lnTo>
                  <a:pt x="280416" y="21336"/>
                </a:lnTo>
                <a:lnTo>
                  <a:pt x="280416" y="9144"/>
                </a:lnTo>
                <a:lnTo>
                  <a:pt x="280416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420087" y="6384035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4" h="0">
                <a:moveTo>
                  <a:pt x="0" y="0"/>
                </a:moveTo>
                <a:lnTo>
                  <a:pt x="277368" y="0"/>
                </a:lnTo>
              </a:path>
            </a:pathLst>
          </a:custGeom>
          <a:ln w="21336">
            <a:solidFill>
              <a:srgbClr val="0F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752319" y="6364223"/>
            <a:ext cx="280670" cy="21590"/>
          </a:xfrm>
          <a:custGeom>
            <a:avLst/>
            <a:gdLst/>
            <a:ahLst/>
            <a:cxnLst/>
            <a:rect l="l" t="t" r="r" b="b"/>
            <a:pathLst>
              <a:path w="280669" h="21589">
                <a:moveTo>
                  <a:pt x="0" y="0"/>
                </a:moveTo>
                <a:lnTo>
                  <a:pt x="280416" y="0"/>
                </a:lnTo>
                <a:lnTo>
                  <a:pt x="280416" y="21336"/>
                </a:lnTo>
                <a:lnTo>
                  <a:pt x="0" y="21336"/>
                </a:lnTo>
                <a:lnTo>
                  <a:pt x="0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4429232" y="6297167"/>
            <a:ext cx="268605" cy="21590"/>
          </a:xfrm>
          <a:custGeom>
            <a:avLst/>
            <a:gdLst/>
            <a:ahLst/>
            <a:cxnLst/>
            <a:rect l="l" t="t" r="r" b="b"/>
            <a:pathLst>
              <a:path w="268605" h="21589">
                <a:moveTo>
                  <a:pt x="0" y="0"/>
                </a:moveTo>
                <a:lnTo>
                  <a:pt x="268224" y="0"/>
                </a:lnTo>
                <a:lnTo>
                  <a:pt x="268224" y="21336"/>
                </a:lnTo>
                <a:lnTo>
                  <a:pt x="0" y="21336"/>
                </a:lnTo>
                <a:lnTo>
                  <a:pt x="0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4761463" y="6297167"/>
            <a:ext cx="271780" cy="21590"/>
          </a:xfrm>
          <a:custGeom>
            <a:avLst/>
            <a:gdLst/>
            <a:ahLst/>
            <a:cxnLst/>
            <a:rect l="l" t="t" r="r" b="b"/>
            <a:pathLst>
              <a:path w="271780" h="21589">
                <a:moveTo>
                  <a:pt x="0" y="0"/>
                </a:moveTo>
                <a:lnTo>
                  <a:pt x="271272" y="0"/>
                </a:lnTo>
                <a:lnTo>
                  <a:pt x="271272" y="21336"/>
                </a:lnTo>
                <a:lnTo>
                  <a:pt x="0" y="21336"/>
                </a:lnTo>
                <a:lnTo>
                  <a:pt x="0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4420087" y="6288023"/>
            <a:ext cx="277495" cy="21590"/>
          </a:xfrm>
          <a:custGeom>
            <a:avLst/>
            <a:gdLst/>
            <a:ahLst/>
            <a:cxnLst/>
            <a:rect l="l" t="t" r="r" b="b"/>
            <a:pathLst>
              <a:path w="277494" h="21589">
                <a:moveTo>
                  <a:pt x="0" y="0"/>
                </a:moveTo>
                <a:lnTo>
                  <a:pt x="277368" y="0"/>
                </a:lnTo>
                <a:lnTo>
                  <a:pt x="277368" y="21336"/>
                </a:lnTo>
                <a:lnTo>
                  <a:pt x="0" y="21336"/>
                </a:lnTo>
                <a:lnTo>
                  <a:pt x="0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4752319" y="6288023"/>
            <a:ext cx="280670" cy="21590"/>
          </a:xfrm>
          <a:custGeom>
            <a:avLst/>
            <a:gdLst/>
            <a:ahLst/>
            <a:cxnLst/>
            <a:rect l="l" t="t" r="r" b="b"/>
            <a:pathLst>
              <a:path w="280669" h="21589">
                <a:moveTo>
                  <a:pt x="0" y="0"/>
                </a:moveTo>
                <a:lnTo>
                  <a:pt x="280416" y="0"/>
                </a:lnTo>
                <a:lnTo>
                  <a:pt x="280416" y="21336"/>
                </a:lnTo>
                <a:lnTo>
                  <a:pt x="0" y="21336"/>
                </a:lnTo>
                <a:lnTo>
                  <a:pt x="0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4420087" y="6278879"/>
            <a:ext cx="277495" cy="21590"/>
          </a:xfrm>
          <a:custGeom>
            <a:avLst/>
            <a:gdLst/>
            <a:ahLst/>
            <a:cxnLst/>
            <a:rect l="l" t="t" r="r" b="b"/>
            <a:pathLst>
              <a:path w="277494" h="21589">
                <a:moveTo>
                  <a:pt x="0" y="0"/>
                </a:moveTo>
                <a:lnTo>
                  <a:pt x="277368" y="0"/>
                </a:lnTo>
                <a:lnTo>
                  <a:pt x="277368" y="21336"/>
                </a:lnTo>
                <a:lnTo>
                  <a:pt x="0" y="21336"/>
                </a:lnTo>
                <a:lnTo>
                  <a:pt x="0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4752321" y="6269735"/>
            <a:ext cx="280670" cy="30480"/>
          </a:xfrm>
          <a:custGeom>
            <a:avLst/>
            <a:gdLst/>
            <a:ahLst/>
            <a:cxnLst/>
            <a:rect l="l" t="t" r="r" b="b"/>
            <a:pathLst>
              <a:path w="280669" h="30479">
                <a:moveTo>
                  <a:pt x="280416" y="9144"/>
                </a:moveTo>
                <a:lnTo>
                  <a:pt x="271272" y="9144"/>
                </a:lnTo>
                <a:lnTo>
                  <a:pt x="271272" y="0"/>
                </a:lnTo>
                <a:lnTo>
                  <a:pt x="0" y="0"/>
                </a:lnTo>
                <a:lnTo>
                  <a:pt x="0" y="9144"/>
                </a:lnTo>
                <a:lnTo>
                  <a:pt x="0" y="21336"/>
                </a:lnTo>
                <a:lnTo>
                  <a:pt x="0" y="30480"/>
                </a:lnTo>
                <a:lnTo>
                  <a:pt x="280416" y="30480"/>
                </a:lnTo>
                <a:lnTo>
                  <a:pt x="280416" y="9144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142232" y="5716523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 h="0">
                <a:moveTo>
                  <a:pt x="0" y="0"/>
                </a:moveTo>
                <a:lnTo>
                  <a:pt x="277368" y="0"/>
                </a:lnTo>
              </a:path>
            </a:pathLst>
          </a:custGeom>
          <a:ln w="21336">
            <a:solidFill>
              <a:srgbClr val="0F0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4142232" y="5602223"/>
            <a:ext cx="277495" cy="48895"/>
          </a:xfrm>
          <a:custGeom>
            <a:avLst/>
            <a:gdLst/>
            <a:ahLst/>
            <a:cxnLst/>
            <a:rect l="l" t="t" r="r" b="b"/>
            <a:pathLst>
              <a:path w="277495" h="48895">
                <a:moveTo>
                  <a:pt x="277368" y="9144"/>
                </a:moveTo>
                <a:lnTo>
                  <a:pt x="268224" y="9144"/>
                </a:lnTo>
                <a:lnTo>
                  <a:pt x="268224" y="0"/>
                </a:lnTo>
                <a:lnTo>
                  <a:pt x="0" y="0"/>
                </a:lnTo>
                <a:lnTo>
                  <a:pt x="0" y="39624"/>
                </a:lnTo>
                <a:lnTo>
                  <a:pt x="9144" y="39624"/>
                </a:lnTo>
                <a:lnTo>
                  <a:pt x="9144" y="48768"/>
                </a:lnTo>
                <a:lnTo>
                  <a:pt x="277368" y="48768"/>
                </a:lnTo>
                <a:lnTo>
                  <a:pt x="277368" y="39624"/>
                </a:lnTo>
                <a:lnTo>
                  <a:pt x="277368" y="30480"/>
                </a:lnTo>
                <a:lnTo>
                  <a:pt x="277368" y="27432"/>
                </a:lnTo>
                <a:lnTo>
                  <a:pt x="277368" y="18288"/>
                </a:lnTo>
                <a:lnTo>
                  <a:pt x="277368" y="9144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4103097" y="5029199"/>
            <a:ext cx="250190" cy="48895"/>
          </a:xfrm>
          <a:custGeom>
            <a:avLst/>
            <a:gdLst/>
            <a:ahLst/>
            <a:cxnLst/>
            <a:rect l="l" t="t" r="r" b="b"/>
            <a:pathLst>
              <a:path w="250190" h="48895">
                <a:moveTo>
                  <a:pt x="249936" y="0"/>
                </a:moveTo>
                <a:lnTo>
                  <a:pt x="0" y="0"/>
                </a:lnTo>
                <a:lnTo>
                  <a:pt x="0" y="18288"/>
                </a:lnTo>
                <a:lnTo>
                  <a:pt x="0" y="21336"/>
                </a:lnTo>
                <a:lnTo>
                  <a:pt x="0" y="27432"/>
                </a:lnTo>
                <a:lnTo>
                  <a:pt x="0" y="39624"/>
                </a:lnTo>
                <a:lnTo>
                  <a:pt x="0" y="48768"/>
                </a:lnTo>
                <a:lnTo>
                  <a:pt x="249936" y="48768"/>
                </a:lnTo>
                <a:lnTo>
                  <a:pt x="249936" y="39624"/>
                </a:lnTo>
                <a:lnTo>
                  <a:pt x="249936" y="27432"/>
                </a:lnTo>
                <a:lnTo>
                  <a:pt x="249936" y="21336"/>
                </a:lnTo>
                <a:lnTo>
                  <a:pt x="249936" y="18288"/>
                </a:lnTo>
                <a:lnTo>
                  <a:pt x="249936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5465064" y="3697223"/>
            <a:ext cx="277495" cy="40005"/>
          </a:xfrm>
          <a:custGeom>
            <a:avLst/>
            <a:gdLst/>
            <a:ahLst/>
            <a:cxnLst/>
            <a:rect l="l" t="t" r="r" b="b"/>
            <a:pathLst>
              <a:path w="277495" h="40004">
                <a:moveTo>
                  <a:pt x="277368" y="0"/>
                </a:moveTo>
                <a:lnTo>
                  <a:pt x="0" y="0"/>
                </a:lnTo>
                <a:lnTo>
                  <a:pt x="0" y="21336"/>
                </a:lnTo>
                <a:lnTo>
                  <a:pt x="9144" y="21336"/>
                </a:lnTo>
                <a:lnTo>
                  <a:pt x="9144" y="39624"/>
                </a:lnTo>
                <a:lnTo>
                  <a:pt x="277368" y="39624"/>
                </a:lnTo>
                <a:lnTo>
                  <a:pt x="277368" y="21336"/>
                </a:lnTo>
                <a:lnTo>
                  <a:pt x="277368" y="18288"/>
                </a:lnTo>
                <a:lnTo>
                  <a:pt x="277368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465064" y="3602735"/>
            <a:ext cx="277495" cy="48895"/>
          </a:xfrm>
          <a:custGeom>
            <a:avLst/>
            <a:gdLst/>
            <a:ahLst/>
            <a:cxnLst/>
            <a:rect l="l" t="t" r="r" b="b"/>
            <a:pathLst>
              <a:path w="277495" h="48895">
                <a:moveTo>
                  <a:pt x="277368" y="0"/>
                </a:moveTo>
                <a:lnTo>
                  <a:pt x="9144" y="0"/>
                </a:lnTo>
                <a:lnTo>
                  <a:pt x="9144" y="9144"/>
                </a:lnTo>
                <a:lnTo>
                  <a:pt x="0" y="9144"/>
                </a:lnTo>
                <a:lnTo>
                  <a:pt x="0" y="30480"/>
                </a:lnTo>
                <a:lnTo>
                  <a:pt x="9144" y="30480"/>
                </a:lnTo>
                <a:lnTo>
                  <a:pt x="9144" y="39624"/>
                </a:lnTo>
                <a:lnTo>
                  <a:pt x="9144" y="48768"/>
                </a:lnTo>
                <a:lnTo>
                  <a:pt x="277368" y="48768"/>
                </a:lnTo>
                <a:lnTo>
                  <a:pt x="277368" y="39624"/>
                </a:lnTo>
                <a:lnTo>
                  <a:pt x="277368" y="30480"/>
                </a:lnTo>
                <a:lnTo>
                  <a:pt x="277368" y="27432"/>
                </a:lnTo>
                <a:lnTo>
                  <a:pt x="277368" y="21336"/>
                </a:lnTo>
                <a:lnTo>
                  <a:pt x="277368" y="18288"/>
                </a:lnTo>
                <a:lnTo>
                  <a:pt x="277368" y="9144"/>
                </a:lnTo>
                <a:lnTo>
                  <a:pt x="277368" y="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483864" y="3049523"/>
            <a:ext cx="268605" cy="0"/>
          </a:xfrm>
          <a:custGeom>
            <a:avLst/>
            <a:gdLst/>
            <a:ahLst/>
            <a:cxnLst/>
            <a:rect l="l" t="t" r="r" b="b"/>
            <a:pathLst>
              <a:path w="268604" h="0">
                <a:moveTo>
                  <a:pt x="0" y="0"/>
                </a:moveTo>
                <a:lnTo>
                  <a:pt x="268224" y="0"/>
                </a:lnTo>
              </a:path>
            </a:pathLst>
          </a:custGeom>
          <a:ln w="21336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3483864" y="2932175"/>
            <a:ext cx="268605" cy="52069"/>
          </a:xfrm>
          <a:custGeom>
            <a:avLst/>
            <a:gdLst/>
            <a:ahLst/>
            <a:cxnLst/>
            <a:rect l="l" t="t" r="r" b="b"/>
            <a:pathLst>
              <a:path w="268604" h="52069">
                <a:moveTo>
                  <a:pt x="268224" y="0"/>
                </a:moveTo>
                <a:lnTo>
                  <a:pt x="0" y="0"/>
                </a:lnTo>
                <a:lnTo>
                  <a:pt x="0" y="21336"/>
                </a:lnTo>
                <a:lnTo>
                  <a:pt x="0" y="30480"/>
                </a:lnTo>
                <a:lnTo>
                  <a:pt x="0" y="42672"/>
                </a:lnTo>
                <a:lnTo>
                  <a:pt x="0" y="51816"/>
                </a:lnTo>
                <a:lnTo>
                  <a:pt x="268224" y="51816"/>
                </a:lnTo>
                <a:lnTo>
                  <a:pt x="268224" y="42672"/>
                </a:lnTo>
                <a:lnTo>
                  <a:pt x="268224" y="30480"/>
                </a:lnTo>
                <a:lnTo>
                  <a:pt x="268224" y="21336"/>
                </a:lnTo>
                <a:lnTo>
                  <a:pt x="268224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04534" y="1263650"/>
            <a:ext cx="667702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25">
                <a:latin typeface="Courier New"/>
                <a:cs typeface="Courier New"/>
              </a:rPr>
              <a:t>defmodule</a:t>
            </a:r>
            <a:r>
              <a:rPr dirty="0" sz="4500" spc="-635">
                <a:latin typeface="Courier New"/>
                <a:cs typeface="Courier New"/>
              </a:rPr>
              <a:t> </a:t>
            </a:r>
            <a:r>
              <a:rPr dirty="0" sz="4500" spc="-25">
                <a:latin typeface="Courier New"/>
                <a:cs typeface="Courier New"/>
              </a:rPr>
              <a:t>Anagram</a:t>
            </a:r>
            <a:r>
              <a:rPr dirty="0" sz="4500" spc="-620">
                <a:latin typeface="Courier New"/>
                <a:cs typeface="Courier New"/>
              </a:rPr>
              <a:t> </a:t>
            </a:r>
            <a:r>
              <a:rPr dirty="0" sz="4500" spc="-25">
                <a:latin typeface="Courier New"/>
                <a:cs typeface="Courier New"/>
              </a:rPr>
              <a:t>do</a:t>
            </a:r>
            <a:endParaRPr sz="450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71284" y="1935162"/>
            <a:ext cx="13952219" cy="403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375"/>
              </a:lnSpc>
              <a:spcBef>
                <a:spcPts val="100"/>
              </a:spcBef>
              <a:tabLst>
                <a:tab pos="1346835" algn="l"/>
                <a:tab pos="9298940" algn="l"/>
              </a:tabLst>
            </a:pPr>
            <a:r>
              <a:rPr dirty="0" sz="4500" spc="-25">
                <a:latin typeface="Courier New"/>
                <a:cs typeface="Courier New"/>
              </a:rPr>
              <a:t>de</a:t>
            </a:r>
            <a:r>
              <a:rPr dirty="0" sz="4500">
                <a:latin typeface="Courier New"/>
                <a:cs typeface="Courier New"/>
              </a:rPr>
              <a:t>	match</a:t>
            </a:r>
            <a:r>
              <a:rPr dirty="0" sz="4500" spc="-440">
                <a:latin typeface="Courier New"/>
                <a:cs typeface="Courier New"/>
              </a:rPr>
              <a:t> </a:t>
            </a:r>
            <a:r>
              <a:rPr dirty="0" sz="4500" spc="-40">
                <a:latin typeface="Courier New"/>
                <a:cs typeface="Courier New"/>
              </a:rPr>
              <a:t>base,</a:t>
            </a:r>
            <a:r>
              <a:rPr dirty="0" sz="4500" spc="-635">
                <a:latin typeface="Courier New"/>
                <a:cs typeface="Courier New"/>
              </a:rPr>
              <a:t> </a:t>
            </a:r>
            <a:r>
              <a:rPr dirty="0" sz="4500" spc="-10">
                <a:latin typeface="Courier New"/>
                <a:cs typeface="Courier New"/>
              </a:rPr>
              <a:t>candidates</a:t>
            </a:r>
            <a:r>
              <a:rPr dirty="0" sz="4500">
                <a:latin typeface="Courier New"/>
                <a:cs typeface="Courier New"/>
              </a:rPr>
              <a:t>	</a:t>
            </a:r>
            <a:r>
              <a:rPr dirty="0" sz="4500" spc="-25">
                <a:latin typeface="Courier New"/>
                <a:cs typeface="Courier New"/>
              </a:rPr>
              <a:t>do</a:t>
            </a:r>
            <a:endParaRPr sz="4500">
              <a:latin typeface="Courier New"/>
              <a:cs typeface="Courier New"/>
            </a:endParaRPr>
          </a:p>
          <a:p>
            <a:pPr marL="1015365" marR="2643505" indent="-323215">
              <a:lnSpc>
                <a:spcPts val="5210"/>
              </a:lnSpc>
              <a:spcBef>
                <a:spcPts val="204"/>
              </a:spcBef>
              <a:tabLst>
                <a:tab pos="3330575" algn="l"/>
                <a:tab pos="5654040" algn="l"/>
              </a:tabLst>
            </a:pPr>
            <a:r>
              <a:rPr dirty="0" sz="4400">
                <a:latin typeface="Courier New"/>
                <a:cs typeface="Courier New"/>
              </a:rPr>
              <a:t>base</a:t>
            </a:r>
            <a:r>
              <a:rPr dirty="0" u="dbl" sz="4400" spc="1100">
                <a:uFill>
                  <a:solidFill>
                    <a:srgbClr val="0C0C0C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400">
                <a:latin typeface="Courier New"/>
                <a:cs typeface="Courier New"/>
              </a:rPr>
              <a:t>	String.downcase</a:t>
            </a:r>
            <a:r>
              <a:rPr dirty="0" sz="4400" spc="-465">
                <a:latin typeface="Courier New"/>
                <a:cs typeface="Courier New"/>
              </a:rPr>
              <a:t> </a:t>
            </a:r>
            <a:r>
              <a:rPr dirty="0" sz="4400" spc="-20">
                <a:latin typeface="Courier New"/>
                <a:cs typeface="Courier New"/>
              </a:rPr>
              <a:t>base </a:t>
            </a:r>
            <a:r>
              <a:rPr dirty="0" sz="4400" spc="-10">
                <a:latin typeface="Courier New"/>
                <a:cs typeface="Courier New"/>
              </a:rPr>
              <a:t>ingerprint</a:t>
            </a:r>
            <a:r>
              <a:rPr dirty="0" sz="4400">
                <a:latin typeface="Courier New"/>
                <a:cs typeface="Courier New"/>
              </a:rPr>
              <a:t>	ingerprint</a:t>
            </a:r>
            <a:r>
              <a:rPr dirty="0" sz="4400" spc="-280">
                <a:latin typeface="Courier New"/>
                <a:cs typeface="Courier New"/>
              </a:rPr>
              <a:t> </a:t>
            </a:r>
            <a:r>
              <a:rPr dirty="0" sz="4400" spc="-20">
                <a:latin typeface="Courier New"/>
                <a:cs typeface="Courier New"/>
              </a:rPr>
              <a:t>base</a:t>
            </a:r>
            <a:r>
              <a:rPr dirty="0" u="dbl" sz="4400" spc="110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endParaRPr sz="4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4400">
              <a:latin typeface="Courier New"/>
              <a:cs typeface="Courier New"/>
            </a:endParaRPr>
          </a:p>
          <a:p>
            <a:pPr marL="1324610" marR="5080" indent="-643890">
              <a:lnSpc>
                <a:spcPts val="5250"/>
              </a:lnSpc>
              <a:tabLst>
                <a:tab pos="3987165" algn="l"/>
                <a:tab pos="9620250" algn="l"/>
                <a:tab pos="13589000" algn="l"/>
              </a:tabLst>
            </a:pPr>
            <a:r>
              <a:rPr dirty="0" sz="4450">
                <a:latin typeface="Courier New"/>
                <a:cs typeface="Courier New"/>
              </a:rPr>
              <a:t>Enum.</a:t>
            </a:r>
            <a:r>
              <a:rPr dirty="0" sz="4450" spc="-509">
                <a:latin typeface="Courier New"/>
                <a:cs typeface="Courier New"/>
              </a:rPr>
              <a:t> </a:t>
            </a:r>
            <a:r>
              <a:rPr dirty="0" sz="4450">
                <a:latin typeface="Courier New"/>
                <a:cs typeface="Courier New"/>
              </a:rPr>
              <a:t>ilter</a:t>
            </a:r>
            <a:r>
              <a:rPr dirty="0" sz="4450" spc="-600">
                <a:latin typeface="Courier New"/>
                <a:cs typeface="Courier New"/>
              </a:rPr>
              <a:t> </a:t>
            </a:r>
            <a:r>
              <a:rPr dirty="0" sz="4450" spc="-10">
                <a:latin typeface="Courier New"/>
                <a:cs typeface="Courier New"/>
              </a:rPr>
              <a:t>candidates,</a:t>
            </a:r>
            <a:r>
              <a:rPr dirty="0" sz="4450">
                <a:latin typeface="Courier New"/>
                <a:cs typeface="Courier New"/>
              </a:rPr>
              <a:t>	</a:t>
            </a:r>
            <a:r>
              <a:rPr dirty="0" sz="4450" spc="-10">
                <a:latin typeface="Courier New"/>
                <a:cs typeface="Courier New"/>
              </a:rPr>
              <a:t>candidate</a:t>
            </a:r>
            <a:r>
              <a:rPr dirty="0" sz="4450">
                <a:latin typeface="Courier New"/>
                <a:cs typeface="Courier New"/>
              </a:rPr>
              <a:t>	&gt; cand</a:t>
            </a:r>
            <a:r>
              <a:rPr dirty="0" u="heavy" sz="4450" spc="1110">
                <a:uFill>
                  <a:solidFill>
                    <a:srgbClr val="13131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450">
                <a:latin typeface="Courier New"/>
                <a:cs typeface="Courier New"/>
              </a:rPr>
              <a:t>	</a:t>
            </a:r>
            <a:r>
              <a:rPr dirty="0" sz="4450" spc="-60">
                <a:latin typeface="Courier New"/>
                <a:cs typeface="Courier New"/>
              </a:rPr>
              <a:t>String.downcase</a:t>
            </a:r>
            <a:r>
              <a:rPr dirty="0" sz="4450" spc="-565">
                <a:latin typeface="Courier New"/>
                <a:cs typeface="Courier New"/>
              </a:rPr>
              <a:t> </a:t>
            </a:r>
            <a:r>
              <a:rPr dirty="0" sz="4450" spc="-10">
                <a:latin typeface="Courier New"/>
                <a:cs typeface="Courier New"/>
              </a:rPr>
              <a:t>candidate</a:t>
            </a:r>
            <a:endParaRPr sz="4450">
              <a:latin typeface="Courier New"/>
              <a:cs typeface="Courier New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099474" y="5948362"/>
            <a:ext cx="897572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6604" algn="l"/>
              </a:tabLst>
            </a:pPr>
            <a:r>
              <a:rPr dirty="0" sz="4400">
                <a:latin typeface="Courier New"/>
                <a:cs typeface="Courier New"/>
              </a:rPr>
              <a:t>base</a:t>
            </a:r>
            <a:r>
              <a:rPr dirty="0" u="heavy" sz="4400" spc="110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400">
                <a:latin typeface="Courier New"/>
                <a:cs typeface="Courier New"/>
              </a:rPr>
              <a:t>	ingerprint</a:t>
            </a:r>
            <a:r>
              <a:rPr dirty="0" sz="4400" spc="-480">
                <a:latin typeface="Courier New"/>
                <a:cs typeface="Courier New"/>
              </a:rPr>
              <a:t> </a:t>
            </a:r>
            <a:r>
              <a:rPr dirty="0" sz="4400" spc="-20">
                <a:latin typeface="Courier New"/>
                <a:cs typeface="Courier New"/>
              </a:rPr>
              <a:t>cand</a:t>
            </a:r>
            <a:r>
              <a:rPr dirty="0" u="heavy" sz="4400" spc="110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endParaRPr sz="440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71525" y="5948362"/>
            <a:ext cx="3668395" cy="2025014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679450" marR="5080" indent="645160">
              <a:lnSpc>
                <a:spcPts val="5210"/>
              </a:lnSpc>
              <a:spcBef>
                <a:spcPts val="330"/>
              </a:spcBef>
            </a:pPr>
            <a:r>
              <a:rPr dirty="0" sz="4400">
                <a:latin typeface="Courier New"/>
                <a:cs typeface="Courier New"/>
              </a:rPr>
              <a:t>cand</a:t>
            </a:r>
            <a:r>
              <a:rPr dirty="0" u="heavy" sz="4400" spc="-65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  </a:t>
            </a:r>
            <a:r>
              <a:rPr dirty="0" sz="4400" spc="-50">
                <a:latin typeface="Courier New"/>
                <a:cs typeface="Courier New"/>
              </a:rPr>
              <a:t>! </a:t>
            </a:r>
            <a:r>
              <a:rPr dirty="0" sz="4400" spc="-25">
                <a:latin typeface="Courier New"/>
                <a:cs typeface="Courier New"/>
              </a:rPr>
              <a:t>end</a:t>
            </a:r>
            <a:endParaRPr sz="4400">
              <a:latin typeface="Courier New"/>
              <a:cs typeface="Courier New"/>
            </a:endParaRPr>
          </a:p>
          <a:p>
            <a:pPr marL="12700">
              <a:lnSpc>
                <a:spcPts val="5090"/>
              </a:lnSpc>
            </a:pPr>
            <a:r>
              <a:rPr dirty="0" sz="4400" spc="-25">
                <a:latin typeface="Courier New"/>
                <a:cs typeface="Courier New"/>
              </a:rPr>
              <a:t>end</a:t>
            </a:r>
            <a:endParaRPr sz="4400">
              <a:latin typeface="Courier New"/>
              <a:cs typeface="Courier New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72457" y="8616950"/>
            <a:ext cx="7338695" cy="2030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1955" algn="l"/>
              </a:tabLst>
            </a:pPr>
            <a:r>
              <a:rPr dirty="0" sz="4350" spc="-25">
                <a:latin typeface="Courier New"/>
                <a:cs typeface="Courier New"/>
              </a:rPr>
              <a:t>de</a:t>
            </a:r>
            <a:r>
              <a:rPr dirty="0" sz="4350">
                <a:latin typeface="Courier New"/>
                <a:cs typeface="Courier New"/>
              </a:rPr>
              <a:t>	</a:t>
            </a:r>
            <a:r>
              <a:rPr dirty="0" sz="4350" spc="-10">
                <a:latin typeface="Courier New"/>
                <a:cs typeface="Courier New"/>
              </a:rPr>
              <a:t>ingerprint</a:t>
            </a:r>
            <a:endParaRPr sz="4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4350">
              <a:latin typeface="Courier New"/>
              <a:cs typeface="Courier New"/>
            </a:endParaRPr>
          </a:p>
          <a:p>
            <a:pPr marL="677545">
              <a:lnSpc>
                <a:spcPct val="100000"/>
              </a:lnSpc>
              <a:spcBef>
                <a:spcPts val="5"/>
              </a:spcBef>
            </a:pPr>
            <a:r>
              <a:rPr dirty="0" sz="4500">
                <a:latin typeface="Courier New"/>
                <a:cs typeface="Courier New"/>
              </a:rPr>
              <a:t>|&gt;</a:t>
            </a:r>
            <a:r>
              <a:rPr dirty="0" sz="4500" spc="-285">
                <a:latin typeface="Courier New"/>
                <a:cs typeface="Courier New"/>
              </a:rPr>
              <a:t> </a:t>
            </a:r>
            <a:r>
              <a:rPr dirty="0" sz="4500" spc="-85">
                <a:latin typeface="Courier New"/>
                <a:cs typeface="Courier New"/>
              </a:rPr>
              <a:t>String.codepoints</a:t>
            </a:r>
            <a:endParaRPr sz="4500">
              <a:latin typeface="Courier New"/>
              <a:cs typeface="Courier Ne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22783" y="10642600"/>
            <a:ext cx="3899535" cy="19900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2195" indent="-647700">
              <a:lnSpc>
                <a:spcPct val="100000"/>
              </a:lnSpc>
              <a:spcBef>
                <a:spcPts val="100"/>
              </a:spcBef>
              <a:buFont typeface="Cambria"/>
              <a:buChar char="&gt;"/>
              <a:tabLst>
                <a:tab pos="2322195" algn="l"/>
              </a:tabLst>
            </a:pPr>
            <a:r>
              <a:rPr dirty="0" sz="4150" spc="185">
                <a:latin typeface="Cambria"/>
                <a:cs typeface="Cambria"/>
              </a:rPr>
              <a:t>Enum.</a:t>
            </a:r>
            <a:endParaRPr sz="4150">
              <a:latin typeface="Cambria"/>
              <a:cs typeface="Cambria"/>
            </a:endParaRPr>
          </a:p>
          <a:p>
            <a:pPr marL="668655">
              <a:lnSpc>
                <a:spcPct val="100000"/>
              </a:lnSpc>
              <a:spcBef>
                <a:spcPts val="219"/>
              </a:spcBef>
            </a:pPr>
            <a:r>
              <a:rPr dirty="0" sz="4200" spc="145">
                <a:latin typeface="Cambria"/>
                <a:cs typeface="Cambria"/>
              </a:rPr>
              <a:t>end</a:t>
            </a:r>
            <a:endParaRPr sz="4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4100" spc="145">
                <a:latin typeface="Cambria"/>
                <a:cs typeface="Cambria"/>
              </a:rPr>
              <a:t>end</a:t>
            </a:r>
            <a:endParaRPr sz="4100">
              <a:latin typeface="Cambria"/>
              <a:cs typeface="Cambri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723879" y="8589962"/>
            <a:ext cx="705485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-60">
                <a:latin typeface="Courier New"/>
                <a:cs typeface="Courier New"/>
              </a:rPr>
              <a:t>do</a:t>
            </a:r>
            <a:endParaRPr sz="460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5700196" y="5945187"/>
            <a:ext cx="3274060" cy="688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50" spc="-55">
                <a:latin typeface="Courier New"/>
                <a:cs typeface="Courier New"/>
              </a:rPr>
              <a:t>ingerprint</a:t>
            </a:r>
            <a:endParaRPr sz="4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5105400"/>
            <a:ext cx="1676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2581275"/>
            <a:ext cx="8696325" cy="93154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2475" y="3038475"/>
            <a:ext cx="10372725" cy="884872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209675"/>
            <a:ext cx="17754600" cy="120586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3733800"/>
            <a:ext cx="166878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14475" y="2924175"/>
            <a:ext cx="16478250" cy="11706225"/>
            <a:chOff x="1514475" y="2924175"/>
            <a:chExt cx="16478250" cy="117062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475" y="2924175"/>
              <a:ext cx="16478250" cy="1170622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3650" y="12611100"/>
              <a:ext cx="8620125" cy="2857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4125" y="12954000"/>
              <a:ext cx="7848600" cy="276225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87850" y="2543175"/>
            <a:ext cx="733425" cy="23812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343915" y="1802764"/>
            <a:ext cx="5519420" cy="1006475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marL="269240">
              <a:lnSpc>
                <a:spcPct val="100000"/>
              </a:lnSpc>
              <a:spcBef>
                <a:spcPts val="1440"/>
              </a:spcBef>
            </a:pPr>
            <a:r>
              <a:rPr dirty="0" sz="2100" spc="225">
                <a:solidFill>
                  <a:srgbClr val="6B6B6B"/>
                </a:solidFill>
                <a:latin typeface="Calibri"/>
                <a:cs typeface="Calibri"/>
              </a:rPr>
              <a:t>›т‹•szгnr›a</a:t>
            </a:r>
            <a:r>
              <a:rPr dirty="0" baseline="3968" sz="3150" spc="337">
                <a:solidFill>
                  <a:srgbClr val="6B6B6B"/>
                </a:solidFill>
                <a:latin typeface="Calibri"/>
                <a:cs typeface="Calibri"/>
              </a:rPr>
              <a:t>•</a:t>
            </a:r>
            <a:endParaRPr baseline="3968" sz="3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2100" spc="-125">
                <a:solidFill>
                  <a:srgbClr val="282828"/>
                </a:solidFill>
                <a:latin typeface="Calibri"/>
                <a:cs typeface="Calibri"/>
              </a:rPr>
              <a:t>}oearms.g”nhub.la/201</a:t>
            </a:r>
            <a:r>
              <a:rPr dirty="0" sz="2100" spc="-3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939393"/>
                </a:solidFill>
                <a:latin typeface="Calibri"/>
                <a:cs typeface="Calibri"/>
              </a:rPr>
              <a:t>3/.</a:t>
            </a:r>
            <a:r>
              <a:rPr dirty="0" sz="2100" spc="195">
                <a:solidFill>
                  <a:srgbClr val="939393"/>
                </a:solidFill>
                <a:latin typeface="Calibri"/>
                <a:cs typeface="Calibri"/>
              </a:rPr>
              <a:t> </a:t>
            </a:r>
            <a:r>
              <a:rPr dirty="0" sz="2100" spc="-70">
                <a:solidFill>
                  <a:srgbClr val="5D5D5D"/>
                </a:solidFill>
                <a:latin typeface="Calibri"/>
                <a:cs typeface="Calibri"/>
              </a:rPr>
              <a:t>./31/a-</a:t>
            </a:r>
            <a:r>
              <a:rPr dirty="0" sz="2100" spc="-85">
                <a:solidFill>
                  <a:srgbClr val="5D5D5D"/>
                </a:solidFill>
                <a:latin typeface="Calibri"/>
                <a:cs typeface="Calibri"/>
              </a:rPr>
              <a:t>week-</a:t>
            </a:r>
            <a:r>
              <a:rPr dirty="0" sz="2100" spc="-75">
                <a:solidFill>
                  <a:srgbClr val="5D5D5D"/>
                </a:solidFill>
                <a:latin typeface="Calibri"/>
                <a:cs typeface="Calibri"/>
              </a:rPr>
              <a:t>with-</a:t>
            </a:r>
            <a:r>
              <a:rPr dirty="0" sz="2100" spc="-45">
                <a:solidFill>
                  <a:srgbClr val="5D5D5D"/>
                </a:solidFill>
                <a:latin typeface="Calibri"/>
                <a:cs typeface="Calibri"/>
              </a:rPr>
              <a:t>eIixir,htmI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528148" y="2463800"/>
            <a:ext cx="24257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20">
                <a:solidFill>
                  <a:srgbClr val="4D4D4D"/>
                </a:solidFill>
                <a:latin typeface="Calibri"/>
                <a:cs typeface="Calibri"/>
              </a:rPr>
              <a:t>G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797589" y="3548062"/>
            <a:ext cx="11085195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40">
                <a:latin typeface="Arial MT"/>
                <a:cs typeface="Arial MT"/>
              </a:rPr>
              <a:t>Joe</a:t>
            </a:r>
            <a:r>
              <a:rPr dirty="0" sz="5300" spc="-320">
                <a:latin typeface="Arial MT"/>
                <a:cs typeface="Arial MT"/>
              </a:rPr>
              <a:t> </a:t>
            </a:r>
            <a:r>
              <a:rPr dirty="0" sz="5300" spc="325">
                <a:latin typeface="Arial MT"/>
                <a:cs typeface="Arial MT"/>
              </a:rPr>
              <a:t>Armst</a:t>
            </a:r>
            <a:r>
              <a:rPr dirty="0" sz="5300" spc="50">
                <a:latin typeface="Arial MT"/>
                <a:cs typeface="Arial MT"/>
              </a:rPr>
              <a:t> </a:t>
            </a:r>
            <a:r>
              <a:rPr dirty="0" sz="5300" spc="320">
                <a:latin typeface="Arial MT"/>
                <a:cs typeface="Arial MT"/>
              </a:rPr>
              <a:t>ng</a:t>
            </a:r>
            <a:r>
              <a:rPr dirty="0" sz="5300" spc="-120">
                <a:latin typeface="Arial MT"/>
                <a:cs typeface="Arial MT"/>
              </a:rPr>
              <a:t> </a:t>
            </a:r>
            <a:r>
              <a:rPr dirty="0" sz="5300" spc="140">
                <a:latin typeface="Arial MT"/>
                <a:cs typeface="Arial MT"/>
              </a:rPr>
              <a:t>-</a:t>
            </a:r>
            <a:r>
              <a:rPr dirty="0" sz="5300" spc="-340">
                <a:latin typeface="Arial MT"/>
                <a:cs typeface="Arial MT"/>
              </a:rPr>
              <a:t> </a:t>
            </a:r>
            <a:r>
              <a:rPr dirty="0" sz="5300" spc="-155">
                <a:latin typeface="Arial MT"/>
                <a:cs typeface="Arial MT"/>
              </a:rPr>
              <a:t>Erlang</a:t>
            </a:r>
            <a:r>
              <a:rPr dirty="0" sz="5300" spc="-145">
                <a:latin typeface="Arial MT"/>
                <a:cs typeface="Arial MT"/>
              </a:rPr>
              <a:t> </a:t>
            </a:r>
            <a:r>
              <a:rPr dirty="0" sz="5300" spc="-140">
                <a:latin typeface="Arial MT"/>
                <a:cs typeface="Arial MT"/>
              </a:rPr>
              <a:t>and</a:t>
            </a:r>
            <a:r>
              <a:rPr dirty="0" sz="5300" spc="-229">
                <a:latin typeface="Arial MT"/>
                <a:cs typeface="Arial MT"/>
              </a:rPr>
              <a:t> </a:t>
            </a:r>
            <a:r>
              <a:rPr dirty="0" sz="5300" spc="-25">
                <a:latin typeface="Arial MT"/>
                <a:cs typeface="Arial MT"/>
              </a:rPr>
              <a:t>other</a:t>
            </a:r>
            <a:r>
              <a:rPr dirty="0" sz="5300" spc="-80">
                <a:latin typeface="Arial MT"/>
                <a:cs typeface="Arial MT"/>
              </a:rPr>
              <a:t> </a:t>
            </a:r>
            <a:r>
              <a:rPr dirty="0" sz="5300" spc="80">
                <a:latin typeface="Arial MT"/>
                <a:cs typeface="Arial MT"/>
              </a:rPr>
              <a:t>stufi</a:t>
            </a:r>
            <a:endParaRPr sz="53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29413" y="5089525"/>
            <a:ext cx="23374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5200" algn="l"/>
              </a:tabLst>
            </a:pPr>
            <a:r>
              <a:rPr dirty="0" sz="2500" spc="-20">
                <a:solidFill>
                  <a:srgbClr val="3D21CD"/>
                </a:solidFill>
                <a:latin typeface="Arial MT"/>
                <a:cs typeface="Arial MT"/>
              </a:rPr>
              <a:t>Indæ</a:t>
            </a:r>
            <a:r>
              <a:rPr dirty="0" sz="2500">
                <a:solidFill>
                  <a:srgbClr val="3D21CD"/>
                </a:solidFill>
                <a:latin typeface="Arial MT"/>
                <a:cs typeface="Arial MT"/>
              </a:rPr>
              <a:t>	</a:t>
            </a:r>
            <a:r>
              <a:rPr dirty="0" sz="2500">
                <a:solidFill>
                  <a:srgbClr val="565656"/>
                </a:solidFill>
                <a:latin typeface="Arial MT"/>
                <a:cs typeface="Arial MT"/>
              </a:rPr>
              <a:t>|</a:t>
            </a:r>
            <a:r>
              <a:rPr dirty="0" sz="2500" spc="265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2500" spc="-10">
                <a:solidFill>
                  <a:srgbClr val="B8AFFF"/>
                </a:solidFill>
                <a:latin typeface="Arial MT"/>
                <a:cs typeface="Arial MT"/>
              </a:rPr>
              <a:t>Lætuæs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048691" y="5089525"/>
            <a:ext cx="14382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0">
                <a:solidFill>
                  <a:srgbClr val="4138CA"/>
                </a:solidFill>
                <a:latin typeface="Arial MT"/>
                <a:cs typeface="Arial MT"/>
              </a:rPr>
              <a:t>Reaources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331938" y="6719887"/>
            <a:ext cx="8731885" cy="4377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dirty="0" sz="5150">
                <a:latin typeface="Arial MT"/>
                <a:cs typeface="Arial MT"/>
              </a:rPr>
              <a:t>A</a:t>
            </a:r>
            <a:r>
              <a:rPr dirty="0" sz="5150" spc="-360">
                <a:latin typeface="Arial MT"/>
                <a:cs typeface="Arial MT"/>
              </a:rPr>
              <a:t> </a:t>
            </a:r>
            <a:r>
              <a:rPr dirty="0" sz="5150">
                <a:latin typeface="Arial MT"/>
                <a:cs typeface="Arial MT"/>
              </a:rPr>
              <a:t>week</a:t>
            </a:r>
            <a:r>
              <a:rPr dirty="0" sz="5150" spc="-265">
                <a:latin typeface="Arial MT"/>
                <a:cs typeface="Arial MT"/>
              </a:rPr>
              <a:t> </a:t>
            </a:r>
            <a:r>
              <a:rPr dirty="0" sz="5150" spc="85">
                <a:latin typeface="Arial MT"/>
                <a:cs typeface="Arial MT"/>
              </a:rPr>
              <a:t>with</a:t>
            </a:r>
            <a:r>
              <a:rPr dirty="0" sz="5150" spc="-360">
                <a:latin typeface="Arial MT"/>
                <a:cs typeface="Arial MT"/>
              </a:rPr>
              <a:t> </a:t>
            </a:r>
            <a:r>
              <a:rPr dirty="0" sz="5150" spc="-10">
                <a:latin typeface="Arial MT"/>
                <a:cs typeface="Arial MT"/>
              </a:rPr>
              <a:t>Elixir</a:t>
            </a:r>
            <a:endParaRPr sz="5150">
              <a:latin typeface="Arial MT"/>
              <a:cs typeface="Arial MT"/>
            </a:endParaRPr>
          </a:p>
          <a:p>
            <a:pPr marL="17780" marR="5080" indent="3175">
              <a:lnSpc>
                <a:spcPct val="87400"/>
              </a:lnSpc>
              <a:spcBef>
                <a:spcPts val="3015"/>
              </a:spcBef>
              <a:tabLst>
                <a:tab pos="5972810" algn="l"/>
              </a:tabLst>
            </a:pPr>
            <a:r>
              <a:rPr dirty="0" sz="2700" spc="-165">
                <a:latin typeface="Arial MT"/>
                <a:cs typeface="Arial MT"/>
              </a:rPr>
              <a:t>About</a:t>
            </a:r>
            <a:r>
              <a:rPr dirty="0" sz="2700" spc="-60">
                <a:latin typeface="Arial MT"/>
                <a:cs typeface="Arial MT"/>
              </a:rPr>
              <a:t> </a:t>
            </a:r>
            <a:r>
              <a:rPr dirty="0" sz="2700" spc="-45">
                <a:solidFill>
                  <a:srgbClr val="262626"/>
                </a:solidFill>
                <a:latin typeface="Arial MT"/>
                <a:cs typeface="Arial MT"/>
              </a:rPr>
              <a:t>a</a:t>
            </a:r>
            <a:r>
              <a:rPr dirty="0" sz="2700" spc="-15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2700" spc="-245">
                <a:solidFill>
                  <a:srgbClr val="0F0F0F"/>
                </a:solidFill>
                <a:latin typeface="Arial MT"/>
                <a:cs typeface="Arial MT"/>
              </a:rPr>
              <a:t>week</a:t>
            </a:r>
            <a:r>
              <a:rPr dirty="0" sz="2700" spc="4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00" spc="-175">
                <a:solidFill>
                  <a:srgbClr val="1F1F1F"/>
                </a:solidFill>
                <a:latin typeface="Arial MT"/>
                <a:cs typeface="Arial MT"/>
              </a:rPr>
              <a:t>ago </a:t>
            </a:r>
            <a:r>
              <a:rPr dirty="0" sz="2700">
                <a:solidFill>
                  <a:srgbClr val="1C2142"/>
                </a:solidFill>
                <a:latin typeface="Arial MT"/>
                <a:cs typeface="Arial MT"/>
              </a:rPr>
              <a:t>I</a:t>
            </a:r>
            <a:r>
              <a:rPr dirty="0" sz="2700" spc="-30">
                <a:solidFill>
                  <a:srgbClr val="1C2142"/>
                </a:solidFill>
                <a:latin typeface="Arial MT"/>
                <a:cs typeface="Arial MT"/>
              </a:rPr>
              <a:t> </a:t>
            </a:r>
            <a:r>
              <a:rPr dirty="0" sz="2700" spc="-155">
                <a:solidFill>
                  <a:srgbClr val="0F0F0F"/>
                </a:solidFill>
                <a:latin typeface="Arial MT"/>
                <a:cs typeface="Arial MT"/>
              </a:rPr>
              <a:t>started</a:t>
            </a:r>
            <a:r>
              <a:rPr dirty="0" sz="2700" spc="-6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00" spc="-145">
                <a:solidFill>
                  <a:srgbClr val="0A0A0A"/>
                </a:solidFill>
                <a:latin typeface="Arial MT"/>
                <a:cs typeface="Arial MT"/>
              </a:rPr>
              <a:t>looking</a:t>
            </a:r>
            <a:r>
              <a:rPr dirty="0" sz="2700" spc="-75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700" spc="-660">
                <a:solidFill>
                  <a:srgbClr val="0F0F0F"/>
                </a:solidFill>
                <a:latin typeface="Arial MT"/>
                <a:cs typeface="Arial MT"/>
              </a:rPr>
              <a:t>@</a:t>
            </a:r>
            <a:r>
              <a:rPr dirty="0" sz="2700" spc="-114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00" spc="-155">
                <a:solidFill>
                  <a:srgbClr val="62388A"/>
                </a:solidFill>
                <a:latin typeface="Arial MT"/>
                <a:cs typeface="Arial MT"/>
              </a:rPr>
              <a:t>Elixir</a:t>
            </a:r>
            <a:r>
              <a:rPr dirty="0" sz="2700" spc="-5">
                <a:solidFill>
                  <a:srgbClr val="62388A"/>
                </a:solidFill>
                <a:latin typeface="Arial MT"/>
                <a:cs typeface="Arial MT"/>
              </a:rPr>
              <a:t> </a:t>
            </a:r>
            <a:r>
              <a:rPr dirty="0" sz="2700" spc="-165">
                <a:latin typeface="Arial MT"/>
                <a:cs typeface="Arial MT"/>
              </a:rPr>
              <a:t>Elixir</a:t>
            </a:r>
            <a:r>
              <a:rPr dirty="0" sz="2700" spc="-45">
                <a:latin typeface="Arial MT"/>
                <a:cs typeface="Arial MT"/>
              </a:rPr>
              <a:t> </a:t>
            </a:r>
            <a:r>
              <a:rPr dirty="0" sz="2700" spc="-145">
                <a:latin typeface="Arial MT"/>
                <a:cs typeface="Arial MT"/>
              </a:rPr>
              <a:t>had</a:t>
            </a:r>
            <a:r>
              <a:rPr dirty="0" sz="2700" spc="-185">
                <a:latin typeface="Arial MT"/>
                <a:cs typeface="Arial MT"/>
              </a:rPr>
              <a:t> </a:t>
            </a:r>
            <a:r>
              <a:rPr dirty="0" sz="2700" spc="-204">
                <a:solidFill>
                  <a:srgbClr val="2D2D2D"/>
                </a:solidFill>
                <a:latin typeface="Arial MT"/>
                <a:cs typeface="Arial MT"/>
              </a:rPr>
              <a:t>been</a:t>
            </a:r>
            <a:r>
              <a:rPr dirty="0" sz="2700" spc="-2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2700" spc="-204">
                <a:solidFill>
                  <a:srgbClr val="212121"/>
                </a:solidFill>
                <a:latin typeface="Arial MT"/>
                <a:cs typeface="Arial MT"/>
              </a:rPr>
              <a:t>one</a:t>
            </a:r>
            <a:r>
              <a:rPr dirty="0" sz="2700" spc="-8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700" spc="-25">
                <a:solidFill>
                  <a:srgbClr val="070707"/>
                </a:solidFill>
                <a:latin typeface="Arial MT"/>
                <a:cs typeface="Arial MT"/>
              </a:rPr>
              <a:t>of </a:t>
            </a:r>
            <a:r>
              <a:rPr dirty="0" sz="2700" spc="-75">
                <a:solidFill>
                  <a:srgbClr val="0F0F0F"/>
                </a:solidFill>
                <a:latin typeface="Arial MT"/>
                <a:cs typeface="Arial MT"/>
              </a:rPr>
              <a:t>thoæ</a:t>
            </a:r>
            <a:r>
              <a:rPr dirty="0" sz="2700" spc="-19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700" spc="-140">
                <a:solidFill>
                  <a:srgbClr val="161616"/>
                </a:solidFill>
                <a:latin typeface="Arial MT"/>
                <a:cs typeface="Arial MT"/>
              </a:rPr>
              <a:t>things</a:t>
            </a:r>
            <a:r>
              <a:rPr dirty="0" sz="2700" spc="-17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700" spc="-114">
                <a:latin typeface="Arial MT"/>
                <a:cs typeface="Arial MT"/>
              </a:rPr>
              <a:t>Qæ</a:t>
            </a:r>
            <a:r>
              <a:rPr dirty="0" sz="2700" spc="-275"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232323"/>
                </a:solidFill>
                <a:latin typeface="Arial MT"/>
                <a:cs typeface="Arial MT"/>
              </a:rPr>
              <a:t>I</a:t>
            </a:r>
            <a:r>
              <a:rPr dirty="0" sz="2700" spc="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2700" spc="-70">
                <a:latin typeface="Arial MT"/>
                <a:cs typeface="Arial MT"/>
              </a:rPr>
              <a:t>wæ</a:t>
            </a:r>
            <a:r>
              <a:rPr dirty="0" sz="2700" spc="-110">
                <a:latin typeface="Arial MT"/>
                <a:cs typeface="Arial MT"/>
              </a:rPr>
              <a:t> </a:t>
            </a:r>
            <a:r>
              <a:rPr dirty="0" sz="2700" spc="-195">
                <a:latin typeface="Arial MT"/>
                <a:cs typeface="Arial MT"/>
              </a:rPr>
              <a:t>vaguely</a:t>
            </a:r>
            <a:r>
              <a:rPr dirty="0" sz="2700" spc="-100">
                <a:latin typeface="Arial MT"/>
                <a:cs typeface="Arial MT"/>
              </a:rPr>
              <a:t> </a:t>
            </a:r>
            <a:r>
              <a:rPr dirty="0" sz="2700" spc="-250">
                <a:latin typeface="Arial MT"/>
                <a:cs typeface="Arial MT"/>
              </a:rPr>
              <a:t>awaæ</a:t>
            </a:r>
            <a:r>
              <a:rPr dirty="0" sz="2700" spc="-70">
                <a:latin typeface="Arial MT"/>
                <a:cs typeface="Arial MT"/>
              </a:rPr>
              <a:t> </a:t>
            </a:r>
            <a:r>
              <a:rPr dirty="0" sz="2700" spc="-105">
                <a:latin typeface="Arial MT"/>
                <a:cs typeface="Arial MT"/>
              </a:rPr>
              <a:t>of</a:t>
            </a:r>
            <a:r>
              <a:rPr dirty="0" sz="2700" spc="-90">
                <a:latin typeface="Arial MT"/>
                <a:cs typeface="Arial MT"/>
              </a:rPr>
              <a:t> </a:t>
            </a:r>
            <a:r>
              <a:rPr dirty="0" sz="2700" spc="-25">
                <a:solidFill>
                  <a:srgbClr val="0F0F0F"/>
                </a:solidFill>
                <a:latin typeface="Arial MT"/>
                <a:cs typeface="Arial MT"/>
              </a:rPr>
              <a:t>bz</a:t>
            </a:r>
            <a:r>
              <a:rPr dirty="0" sz="2700">
                <a:solidFill>
                  <a:srgbClr val="0F0F0F"/>
                </a:solidFill>
                <a:latin typeface="Arial MT"/>
                <a:cs typeface="Arial MT"/>
              </a:rPr>
              <a:t>	</a:t>
            </a:r>
            <a:r>
              <a:rPr dirty="0" sz="2700" spc="-145">
                <a:solidFill>
                  <a:srgbClr val="080808"/>
                </a:solidFill>
                <a:latin typeface="Arial MT"/>
                <a:cs typeface="Arial MT"/>
              </a:rPr>
              <a:t>had</a:t>
            </a:r>
            <a:r>
              <a:rPr dirty="0" sz="2700" spc="-185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2700" spc="-114">
                <a:solidFill>
                  <a:srgbClr val="383838"/>
                </a:solidFill>
                <a:latin typeface="Arial MT"/>
                <a:cs typeface="Arial MT"/>
              </a:rPr>
              <a:t>not</a:t>
            </a:r>
            <a:r>
              <a:rPr dirty="0" sz="2700" spc="-3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2700" spc="-145">
                <a:solidFill>
                  <a:srgbClr val="080808"/>
                </a:solidFill>
                <a:latin typeface="Arial MT"/>
                <a:cs typeface="Arial MT"/>
              </a:rPr>
              <a:t>yet</a:t>
            </a:r>
            <a:r>
              <a:rPr dirty="0" sz="2700" spc="-12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2700" spc="-125">
                <a:solidFill>
                  <a:srgbClr val="080808"/>
                </a:solidFill>
                <a:latin typeface="Arial MT"/>
                <a:cs typeface="Arial MT"/>
              </a:rPr>
              <a:t>time </a:t>
            </a:r>
            <a:r>
              <a:rPr dirty="0" sz="2700" spc="-25">
                <a:solidFill>
                  <a:srgbClr val="2A2A2A"/>
                </a:solidFill>
                <a:latin typeface="Arial MT"/>
                <a:cs typeface="Arial MT"/>
              </a:rPr>
              <a:t>to </a:t>
            </a:r>
            <a:r>
              <a:rPr dirty="0" sz="2700" spc="-120">
                <a:latin typeface="Arial MT"/>
                <a:cs typeface="Arial MT"/>
              </a:rPr>
              <a:t>look</a:t>
            </a:r>
            <a:r>
              <a:rPr dirty="0" sz="2700" spc="-140">
                <a:latin typeface="Arial MT"/>
                <a:cs typeface="Arial MT"/>
              </a:rPr>
              <a:t> </a:t>
            </a:r>
            <a:r>
              <a:rPr dirty="0" sz="2700" spc="-315">
                <a:latin typeface="Arial MT"/>
                <a:cs typeface="Arial MT"/>
              </a:rPr>
              <a:t>æ</a:t>
            </a:r>
            <a:r>
              <a:rPr dirty="0" sz="2700" spc="-145">
                <a:latin typeface="Arial MT"/>
                <a:cs typeface="Arial MT"/>
              </a:rPr>
              <a:t> </a:t>
            </a:r>
            <a:r>
              <a:rPr dirty="0" sz="2700" spc="-85">
                <a:latin typeface="Arial MT"/>
                <a:cs typeface="Arial MT"/>
              </a:rPr>
              <a:t>in</a:t>
            </a:r>
            <a:r>
              <a:rPr dirty="0" sz="2700" spc="-215">
                <a:latin typeface="Arial MT"/>
                <a:cs typeface="Arial MT"/>
              </a:rPr>
              <a:t> </a:t>
            </a:r>
            <a:r>
              <a:rPr dirty="0" sz="2700" spc="90">
                <a:latin typeface="Arial MT"/>
                <a:cs typeface="Arial MT"/>
              </a:rPr>
              <a:t>a</a:t>
            </a:r>
            <a:r>
              <a:rPr dirty="0" sz="2700" spc="55">
                <a:latin typeface="Arial MT"/>
                <a:cs typeface="Arial MT"/>
              </a:rPr>
              <a:t> </a:t>
            </a:r>
            <a:r>
              <a:rPr dirty="0" sz="2700" spc="80">
                <a:latin typeface="Arial MT"/>
                <a:cs typeface="Arial MT"/>
              </a:rPr>
              <a:t>y</a:t>
            </a:r>
            <a:r>
              <a:rPr dirty="0" sz="2700" spc="-125">
                <a:latin typeface="Arial MT"/>
                <a:cs typeface="Arial MT"/>
              </a:rPr>
              <a:t> </a:t>
            </a:r>
            <a:r>
              <a:rPr dirty="0" sz="2700" spc="-10">
                <a:latin typeface="Arial MT"/>
                <a:cs typeface="Arial MT"/>
              </a:rPr>
              <a:t>deØil.</a:t>
            </a:r>
            <a:endParaRPr sz="2700">
              <a:latin typeface="Arial MT"/>
              <a:cs typeface="Arial MT"/>
            </a:endParaRPr>
          </a:p>
          <a:p>
            <a:pPr marL="12700" marR="5715">
              <a:lnSpc>
                <a:spcPct val="87100"/>
              </a:lnSpc>
              <a:spcBef>
                <a:spcPts val="2465"/>
              </a:spcBef>
              <a:tabLst>
                <a:tab pos="7948930" algn="l"/>
              </a:tabLst>
            </a:pPr>
            <a:r>
              <a:rPr dirty="0" sz="2700" spc="-160">
                <a:solidFill>
                  <a:srgbClr val="151515"/>
                </a:solidFill>
                <a:latin typeface="Arial MT"/>
                <a:cs typeface="Arial MT"/>
              </a:rPr>
              <a:t>This</a:t>
            </a:r>
            <a:r>
              <a:rPr dirty="0" sz="2700" spc="-290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2700">
                <a:latin typeface="Arial MT"/>
                <a:cs typeface="Arial MT"/>
              </a:rPr>
              <a:t>ËI</a:t>
            </a:r>
            <a:r>
              <a:rPr dirty="0" sz="2700" spc="-245">
                <a:latin typeface="Arial MT"/>
                <a:cs typeface="Arial MT"/>
              </a:rPr>
              <a:t> </a:t>
            </a:r>
            <a:r>
              <a:rPr dirty="0" sz="2700" spc="-90">
                <a:solidFill>
                  <a:srgbClr val="111111"/>
                </a:solidFill>
                <a:latin typeface="Arial MT"/>
                <a:cs typeface="Arial MT"/>
              </a:rPr>
              <a:t>chæged</a:t>
            </a:r>
            <a:r>
              <a:rPr dirty="0" sz="2700" spc="-10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700" spc="-105">
                <a:latin typeface="Arial MT"/>
                <a:cs typeface="Arial MT"/>
              </a:rPr>
              <a:t>whæ </a:t>
            </a:r>
            <a:r>
              <a:rPr dirty="0" sz="2700" spc="-40">
                <a:solidFill>
                  <a:srgbClr val="283B4F"/>
                </a:solidFill>
                <a:latin typeface="Arial MT"/>
                <a:cs typeface="Arial MT"/>
              </a:rPr>
              <a:t>I</a:t>
            </a:r>
            <a:r>
              <a:rPr dirty="0" sz="2700" spc="-180">
                <a:solidFill>
                  <a:srgbClr val="283B4F"/>
                </a:solidFill>
                <a:latin typeface="Arial MT"/>
                <a:cs typeface="Arial MT"/>
              </a:rPr>
              <a:t> </a:t>
            </a:r>
            <a:r>
              <a:rPr dirty="0" sz="2700" spc="-160">
                <a:latin typeface="Arial MT"/>
                <a:cs typeface="Arial MT"/>
              </a:rPr>
              <a:t>discovered</a:t>
            </a:r>
            <a:r>
              <a:rPr dirty="0" sz="2700" spc="-25">
                <a:latin typeface="Arial MT"/>
                <a:cs typeface="Arial MT"/>
              </a:rPr>
              <a:t> </a:t>
            </a:r>
            <a:r>
              <a:rPr dirty="0" sz="2700" spc="-135">
                <a:solidFill>
                  <a:srgbClr val="0C0C0C"/>
                </a:solidFill>
                <a:latin typeface="Arial MT"/>
                <a:cs typeface="Arial MT"/>
              </a:rPr>
              <a:t>the</a:t>
            </a:r>
            <a:r>
              <a:rPr dirty="0" sz="2700" spc="-19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700" spc="-150">
                <a:solidFill>
                  <a:srgbClr val="080808"/>
                </a:solidFill>
                <a:latin typeface="Arial MT"/>
                <a:cs typeface="Arial MT"/>
              </a:rPr>
              <a:t>ænouncement</a:t>
            </a:r>
            <a:r>
              <a:rPr dirty="0" sz="2700" spc="204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2700" spc="-130">
                <a:latin typeface="Arial MT"/>
                <a:cs typeface="Arial MT"/>
              </a:rPr>
              <a:t>that</a:t>
            </a:r>
            <a:r>
              <a:rPr dirty="0" sz="2700" spc="-55">
                <a:latin typeface="Arial MT"/>
                <a:cs typeface="Arial MT"/>
              </a:rPr>
              <a:t> </a:t>
            </a:r>
            <a:r>
              <a:rPr dirty="0" sz="2700" spc="-105">
                <a:solidFill>
                  <a:srgbClr val="080808"/>
                </a:solidFill>
                <a:latin typeface="Arial MT"/>
                <a:cs typeface="Arial MT"/>
              </a:rPr>
              <a:t>Dave </a:t>
            </a:r>
            <a:r>
              <a:rPr dirty="0" sz="2700" spc="-210">
                <a:solidFill>
                  <a:srgbClr val="111111"/>
                </a:solidFill>
                <a:latin typeface="Arial MT"/>
                <a:cs typeface="Arial MT"/>
              </a:rPr>
              <a:t>Thomas</a:t>
            </a:r>
            <a:r>
              <a:rPr dirty="0" sz="2700" spc="8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700" spc="-200">
                <a:latin typeface="Arial MT"/>
                <a:cs typeface="Arial MT"/>
              </a:rPr>
              <a:t>was </a:t>
            </a:r>
            <a:r>
              <a:rPr dirty="0" sz="2700" spc="85">
                <a:latin typeface="Arial MT"/>
                <a:cs typeface="Arial MT"/>
              </a:rPr>
              <a:t>publi</a:t>
            </a:r>
            <a:r>
              <a:rPr dirty="0" sz="2700" spc="35">
                <a:latin typeface="Arial MT"/>
                <a:cs typeface="Arial MT"/>
              </a:rPr>
              <a:t> </a:t>
            </a:r>
            <a:r>
              <a:rPr dirty="0" sz="2700" spc="90">
                <a:latin typeface="Arial MT"/>
                <a:cs typeface="Arial MT"/>
              </a:rPr>
              <a:t>ing</a:t>
            </a:r>
            <a:r>
              <a:rPr dirty="0" sz="2700" spc="-175">
                <a:latin typeface="Arial MT"/>
                <a:cs typeface="Arial MT"/>
              </a:rPr>
              <a:t> </a:t>
            </a:r>
            <a:r>
              <a:rPr dirty="0" sz="2700" spc="-190">
                <a:solidFill>
                  <a:srgbClr val="212DF9"/>
                </a:solidFill>
                <a:latin typeface="Arial MT"/>
                <a:cs typeface="Arial MT"/>
              </a:rPr>
              <a:t>Programming</a:t>
            </a:r>
            <a:r>
              <a:rPr dirty="0" sz="2700" spc="120">
                <a:solidFill>
                  <a:srgbClr val="212DF9"/>
                </a:solidFill>
                <a:latin typeface="Arial MT"/>
                <a:cs typeface="Arial MT"/>
              </a:rPr>
              <a:t> </a:t>
            </a:r>
            <a:r>
              <a:rPr dirty="0" sz="2700" spc="-10">
                <a:solidFill>
                  <a:srgbClr val="363636"/>
                </a:solidFill>
                <a:latin typeface="Arial MT"/>
                <a:cs typeface="Arial MT"/>
              </a:rPr>
              <a:t>Gišr.</a:t>
            </a:r>
            <a:r>
              <a:rPr dirty="0" sz="2700" spc="-15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700" spc="-145">
                <a:solidFill>
                  <a:srgbClr val="0E0E0E"/>
                </a:solidFill>
                <a:latin typeface="Arial MT"/>
                <a:cs typeface="Arial MT"/>
              </a:rPr>
              <a:t>Daæ</a:t>
            </a:r>
            <a:r>
              <a:rPr dirty="0" sz="2700" spc="-20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2700" spc="-175">
                <a:latin typeface="Arial MT"/>
                <a:cs typeface="Arial MT"/>
              </a:rPr>
              <a:t>Thomæ</a:t>
            </a:r>
            <a:r>
              <a:rPr dirty="0" sz="2700" spc="-25">
                <a:latin typeface="Arial MT"/>
                <a:cs typeface="Arial MT"/>
              </a:rPr>
              <a:t> </a:t>
            </a:r>
            <a:r>
              <a:rPr dirty="0" sz="2700" spc="-310">
                <a:solidFill>
                  <a:srgbClr val="1C1C1C"/>
                </a:solidFill>
                <a:latin typeface="Arial MT"/>
                <a:cs typeface="Arial MT"/>
              </a:rPr>
              <a:t>ed•xed </a:t>
            </a:r>
            <a:r>
              <a:rPr dirty="0" sz="2650" spc="-200">
                <a:latin typeface="Arial MT"/>
                <a:cs typeface="Arial MT"/>
              </a:rPr>
              <a:t>my</a:t>
            </a:r>
            <a:r>
              <a:rPr dirty="0" sz="2650" spc="-55">
                <a:latin typeface="Arial MT"/>
                <a:cs typeface="Arial MT"/>
              </a:rPr>
              <a:t> </a:t>
            </a:r>
            <a:r>
              <a:rPr dirty="0" sz="2650" spc="-90">
                <a:latin typeface="Arial MT"/>
                <a:cs typeface="Arial MT"/>
              </a:rPr>
              <a:t>Erlæg</a:t>
            </a:r>
            <a:r>
              <a:rPr dirty="0" sz="2650" spc="-140">
                <a:latin typeface="Arial MT"/>
                <a:cs typeface="Arial MT"/>
              </a:rPr>
              <a:t> </a:t>
            </a:r>
            <a:r>
              <a:rPr dirty="0" sz="2650" spc="-125">
                <a:latin typeface="Arial MT"/>
                <a:cs typeface="Arial MT"/>
              </a:rPr>
              <a:t>book</a:t>
            </a:r>
            <a:r>
              <a:rPr dirty="0" sz="2650" spc="-35">
                <a:latin typeface="Arial MT"/>
                <a:cs typeface="Arial MT"/>
              </a:rPr>
              <a:t> </a:t>
            </a:r>
            <a:r>
              <a:rPr dirty="0" sz="2650" spc="90">
                <a:latin typeface="Arial MT"/>
                <a:cs typeface="Arial MT"/>
              </a:rPr>
              <a:t>æd</a:t>
            </a:r>
            <a:r>
              <a:rPr dirty="0" sz="2650" spc="-155">
                <a:latin typeface="Arial MT"/>
                <a:cs typeface="Arial MT"/>
              </a:rPr>
              <a:t> </a:t>
            </a:r>
            <a:r>
              <a:rPr dirty="0" sz="2650" spc="-60">
                <a:latin typeface="Arial MT"/>
                <a:cs typeface="Arial MT"/>
              </a:rPr>
              <a:t>did</a:t>
            </a:r>
            <a:r>
              <a:rPr dirty="0" sz="2650" spc="-190">
                <a:latin typeface="Arial MT"/>
                <a:cs typeface="Arial MT"/>
              </a:rPr>
              <a:t> </a:t>
            </a:r>
            <a:r>
              <a:rPr dirty="0" sz="2650" spc="-150">
                <a:solidFill>
                  <a:srgbClr val="212121"/>
                </a:solidFill>
                <a:latin typeface="Arial MT"/>
                <a:cs typeface="Arial MT"/>
              </a:rPr>
              <a:t>great</a:t>
            </a:r>
            <a:r>
              <a:rPr dirty="0" sz="265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650" spc="-140">
                <a:solidFill>
                  <a:srgbClr val="050505"/>
                </a:solidFill>
                <a:latin typeface="Arial MT"/>
                <a:cs typeface="Arial MT"/>
              </a:rPr>
              <a:t>work</a:t>
            </a:r>
            <a:r>
              <a:rPr dirty="0" sz="2650" spc="-75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dirty="0" sz="2650" spc="-60">
                <a:solidFill>
                  <a:srgbClr val="181818"/>
                </a:solidFill>
                <a:latin typeface="Arial MT"/>
                <a:cs typeface="Arial MT"/>
              </a:rPr>
              <a:t>in</a:t>
            </a:r>
            <a:r>
              <a:rPr dirty="0" sz="2650" spc="-22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650" spc="-100">
                <a:latin typeface="Arial MT"/>
                <a:cs typeface="Arial MT"/>
              </a:rPr>
              <a:t>iNroducing</a:t>
            </a:r>
            <a:r>
              <a:rPr dirty="0" sz="2650" spc="-30">
                <a:latin typeface="Arial MT"/>
                <a:cs typeface="Arial MT"/>
              </a:rPr>
              <a:t> </a:t>
            </a:r>
            <a:r>
              <a:rPr dirty="0" sz="2650" spc="-220">
                <a:solidFill>
                  <a:srgbClr val="0A0A0A"/>
                </a:solidFill>
                <a:latin typeface="Arial MT"/>
                <a:cs typeface="Arial MT"/>
              </a:rPr>
              <a:t>Ruby,</a:t>
            </a:r>
            <a:r>
              <a:rPr dirty="0" sz="2650" spc="-4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650" spc="-405">
                <a:solidFill>
                  <a:srgbClr val="111111"/>
                </a:solidFill>
                <a:latin typeface="Arial MT"/>
                <a:cs typeface="Arial MT"/>
              </a:rPr>
              <a:t>æ</a:t>
            </a:r>
            <a:r>
              <a:rPr dirty="0" sz="2650">
                <a:solidFill>
                  <a:srgbClr val="111111"/>
                </a:solidFill>
                <a:latin typeface="Arial MT"/>
                <a:cs typeface="Arial MT"/>
              </a:rPr>
              <a:t>	</a:t>
            </a:r>
            <a:r>
              <a:rPr dirty="0" sz="2650" spc="-25">
                <a:solidFill>
                  <a:srgbClr val="181818"/>
                </a:solidFill>
                <a:latin typeface="Arial MT"/>
                <a:cs typeface="Arial MT"/>
              </a:rPr>
              <a:t>whæ </a:t>
            </a:r>
            <a:r>
              <a:rPr dirty="0" sz="2750" spc="-250">
                <a:latin typeface="Arial MT"/>
                <a:cs typeface="Arial MT"/>
              </a:rPr>
              <a:t>Dave</a:t>
            </a:r>
            <a:r>
              <a:rPr dirty="0" sz="2750" spc="-85">
                <a:latin typeface="Arial MT"/>
                <a:cs typeface="Arial MT"/>
              </a:rPr>
              <a:t> </a:t>
            </a:r>
            <a:r>
              <a:rPr dirty="0" sz="2750" spc="-455">
                <a:solidFill>
                  <a:srgbClr val="313131"/>
                </a:solidFill>
                <a:latin typeface="Arial MT"/>
                <a:cs typeface="Arial MT"/>
              </a:rPr>
              <a:t>ge@</a:t>
            </a:r>
            <a:r>
              <a:rPr dirty="0" sz="2750" spc="-10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2750" spc="-40">
                <a:solidFill>
                  <a:srgbClr val="0A0A0A"/>
                </a:solidFill>
                <a:latin typeface="Arial MT"/>
                <a:cs typeface="Arial MT"/>
              </a:rPr>
              <a:t>exc</a:t>
            </a:r>
            <a:r>
              <a:rPr dirty="0" sz="2750" spc="-3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750" spc="-85">
                <a:solidFill>
                  <a:srgbClr val="0A0A0A"/>
                </a:solidFill>
                <a:latin typeface="Arial MT"/>
                <a:cs typeface="Arial MT"/>
              </a:rPr>
              <a:t>ed</a:t>
            </a:r>
            <a:r>
              <a:rPr dirty="0" sz="2750" spc="-12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750" spc="-175">
                <a:solidFill>
                  <a:srgbClr val="050505"/>
                </a:solidFill>
                <a:latin typeface="Arial MT"/>
                <a:cs typeface="Arial MT"/>
              </a:rPr>
              <a:t>about</a:t>
            </a:r>
            <a:r>
              <a:rPr dirty="0" sz="2750" spc="-35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dirty="0" sz="2750" spc="-210">
                <a:solidFill>
                  <a:srgbClr val="111111"/>
                </a:solidFill>
                <a:latin typeface="Arial MT"/>
                <a:cs typeface="Arial MT"/>
              </a:rPr>
              <a:t>something</a:t>
            </a:r>
            <a:r>
              <a:rPr dirty="0" sz="275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750" spc="-40">
                <a:latin typeface="Arial MT"/>
                <a:cs typeface="Arial MT"/>
              </a:rPr>
              <a:t>thæ</a:t>
            </a:r>
            <a:r>
              <a:rPr dirty="0" sz="2750" spc="-150">
                <a:latin typeface="Arial MT"/>
                <a:cs typeface="Arial MT"/>
              </a:rPr>
              <a:t> </a:t>
            </a:r>
            <a:r>
              <a:rPr dirty="0" sz="2750" spc="-105">
                <a:solidFill>
                  <a:srgbClr val="0C0C0C"/>
                </a:solidFill>
                <a:latin typeface="Arial MT"/>
                <a:cs typeface="Arial MT"/>
              </a:rPr>
              <a:t>this</a:t>
            </a:r>
            <a:r>
              <a:rPr dirty="0" sz="2750" spc="-21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750" spc="-190">
                <a:solidFill>
                  <a:srgbClr val="363636"/>
                </a:solidFill>
                <a:latin typeface="Arial MT"/>
                <a:cs typeface="Arial MT"/>
              </a:rPr>
              <a:t>ie</a:t>
            </a:r>
            <a:r>
              <a:rPr dirty="0" sz="2750" spc="-12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750" spc="-85">
                <a:solidFill>
                  <a:srgbClr val="080808"/>
                </a:solidFill>
                <a:latin typeface="Arial MT"/>
                <a:cs typeface="Arial MT"/>
              </a:rPr>
              <a:t>a</a:t>
            </a:r>
            <a:r>
              <a:rPr dirty="0" sz="2750" spc="-32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2750" spc="55">
                <a:solidFill>
                  <a:srgbClr val="181818"/>
                </a:solidFill>
                <a:latin typeface="Arial MT"/>
                <a:cs typeface="Arial MT"/>
              </a:rPr>
              <a:t>sue</a:t>
            </a:r>
            <a:r>
              <a:rPr dirty="0" sz="2750" spc="-19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750" spc="-160">
                <a:solidFill>
                  <a:srgbClr val="131313"/>
                </a:solidFill>
                <a:latin typeface="Arial MT"/>
                <a:cs typeface="Arial MT"/>
              </a:rPr>
              <a:t>sign</a:t>
            </a:r>
            <a:r>
              <a:rPr dirty="0" sz="2750" spc="-13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750" spc="-20">
                <a:latin typeface="Arial MT"/>
                <a:cs typeface="Arial MT"/>
              </a:rPr>
              <a:t>that </a:t>
            </a:r>
            <a:r>
              <a:rPr dirty="0" sz="2700">
                <a:latin typeface="Arial MT"/>
                <a:cs typeface="Arial MT"/>
              </a:rPr>
              <a:t>sorneling</a:t>
            </a:r>
            <a:r>
              <a:rPr dirty="0" sz="2700" spc="-40">
                <a:latin typeface="Arial MT"/>
                <a:cs typeface="Arial MT"/>
              </a:rPr>
              <a:t> </a:t>
            </a:r>
            <a:r>
              <a:rPr dirty="0" sz="2700" spc="-150">
                <a:latin typeface="Arial MT"/>
                <a:cs typeface="Arial MT"/>
              </a:rPr>
              <a:t>interesting</a:t>
            </a:r>
            <a:r>
              <a:rPr dirty="0" sz="2700" spc="35">
                <a:latin typeface="Arial MT"/>
                <a:cs typeface="Arial MT"/>
              </a:rPr>
              <a:t> </a:t>
            </a:r>
            <a:r>
              <a:rPr dirty="0" sz="2700" spc="-45">
                <a:solidFill>
                  <a:srgbClr val="1A1A1A"/>
                </a:solidFill>
                <a:latin typeface="Arial MT"/>
                <a:cs typeface="Arial MT"/>
              </a:rPr>
              <a:t>is</a:t>
            </a:r>
            <a:r>
              <a:rPr dirty="0" sz="2700" spc="-24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700" spc="-85">
                <a:solidFill>
                  <a:srgbClr val="181818"/>
                </a:solidFill>
                <a:latin typeface="Arial MT"/>
                <a:cs typeface="Arial MT"/>
              </a:rPr>
              <a:t>in</a:t>
            </a:r>
            <a:r>
              <a:rPr dirty="0" sz="2700" spc="-31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700" spc="-45">
                <a:latin typeface="Arial MT"/>
                <a:cs typeface="Arial MT"/>
              </a:rPr>
              <a:t>Øe</a:t>
            </a:r>
            <a:r>
              <a:rPr dirty="0" sz="2700" spc="-204">
                <a:latin typeface="Arial MT"/>
                <a:cs typeface="Arial MT"/>
              </a:rPr>
              <a:t> </a:t>
            </a:r>
            <a:r>
              <a:rPr dirty="0" sz="2700" spc="-10">
                <a:latin typeface="Arial MT"/>
                <a:cs typeface="Arial MT"/>
              </a:rPr>
              <a:t>wind.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23410" y="11323637"/>
            <a:ext cx="8672195" cy="784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">
              <a:lnSpc>
                <a:spcPts val="2930"/>
              </a:lnSpc>
              <a:spcBef>
                <a:spcPts val="100"/>
              </a:spcBef>
              <a:tabLst>
                <a:tab pos="4921885" algn="l"/>
              </a:tabLst>
            </a:pPr>
            <a:r>
              <a:rPr dirty="0" sz="2650">
                <a:solidFill>
                  <a:srgbClr val="0A0A0A"/>
                </a:solidFill>
                <a:latin typeface="Calibri"/>
                <a:cs typeface="Calibri"/>
              </a:rPr>
              <a:t>Dave</a:t>
            </a:r>
            <a:r>
              <a:rPr dirty="0" sz="2650" spc="-95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dirty="0" sz="2650">
                <a:solidFill>
                  <a:srgbClr val="0F0F0F"/>
                </a:solidFill>
                <a:latin typeface="Calibri"/>
                <a:cs typeface="Calibri"/>
              </a:rPr>
              <a:t>was</a:t>
            </a:r>
            <a:r>
              <a:rPr dirty="0" sz="2650" spc="-5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650">
                <a:latin typeface="Calibri"/>
                <a:cs typeface="Calibri"/>
              </a:rPr>
              <a:t>excited</a:t>
            </a:r>
            <a:r>
              <a:rPr dirty="0" sz="2650" spc="20">
                <a:latin typeface="Calibri"/>
                <a:cs typeface="Calibri"/>
              </a:rPr>
              <a:t> </a:t>
            </a:r>
            <a:r>
              <a:rPr dirty="0" sz="2650" spc="-25">
                <a:solidFill>
                  <a:srgbClr val="676767"/>
                </a:solidFill>
                <a:latin typeface="Calibri"/>
                <a:cs typeface="Calibri"/>
              </a:rPr>
              <a:t>about</a:t>
            </a:r>
            <a:r>
              <a:rPr dirty="0" sz="2650" spc="50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2650" spc="55">
                <a:latin typeface="Calibri"/>
                <a:cs typeface="Calibri"/>
              </a:rPr>
              <a:t>Elišr,</a:t>
            </a:r>
            <a:r>
              <a:rPr dirty="0" sz="2650" spc="-10">
                <a:latin typeface="Calibri"/>
                <a:cs typeface="Calibri"/>
              </a:rPr>
              <a:t> </a:t>
            </a:r>
            <a:r>
              <a:rPr dirty="0" sz="2650" spc="-20">
                <a:solidFill>
                  <a:srgbClr val="2D2D2D"/>
                </a:solidFill>
                <a:latin typeface="Calibri"/>
                <a:cs typeface="Calibri"/>
              </a:rPr>
              <a:t>in</a:t>
            </a:r>
            <a:r>
              <a:rPr dirty="0" sz="2650" spc="-204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2650" spc="-25">
                <a:latin typeface="Calibri"/>
                <a:cs typeface="Calibri"/>
              </a:rPr>
              <a:t>Øe</a:t>
            </a:r>
            <a:r>
              <a:rPr dirty="0" sz="2650">
                <a:latin typeface="Calibri"/>
                <a:cs typeface="Calibri"/>
              </a:rPr>
              <a:t>	</a:t>
            </a:r>
            <a:r>
              <a:rPr dirty="0" sz="2650" spc="-60">
                <a:latin typeface="Calibri"/>
                <a:cs typeface="Calibri"/>
              </a:rPr>
              <a:t>introduction</a:t>
            </a:r>
            <a:r>
              <a:rPr dirty="0" sz="2650" spc="-90">
                <a:latin typeface="Calibri"/>
                <a:cs typeface="Calibri"/>
              </a:rPr>
              <a:t> </a:t>
            </a:r>
            <a:r>
              <a:rPr dirty="0" sz="2650" spc="-20">
                <a:solidFill>
                  <a:srgbClr val="232323"/>
                </a:solidFill>
                <a:latin typeface="Calibri"/>
                <a:cs typeface="Calibri"/>
              </a:rPr>
              <a:t>to</a:t>
            </a:r>
            <a:r>
              <a:rPr dirty="0" sz="2650" spc="-19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650" spc="65">
                <a:latin typeface="Calibri"/>
                <a:cs typeface="Calibri"/>
              </a:rPr>
              <a:t>his</a:t>
            </a:r>
            <a:r>
              <a:rPr dirty="0" sz="2650" spc="-204">
                <a:latin typeface="Calibri"/>
                <a:cs typeface="Calibri"/>
              </a:rPr>
              <a:t> </a:t>
            </a:r>
            <a:r>
              <a:rPr dirty="0" sz="2650">
                <a:solidFill>
                  <a:srgbClr val="151515"/>
                </a:solidFill>
                <a:latin typeface="Calibri"/>
                <a:cs typeface="Calibri"/>
              </a:rPr>
              <a:t>new</a:t>
            </a:r>
            <a:r>
              <a:rPr dirty="0" sz="2650" spc="-8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650" spc="-25">
                <a:latin typeface="Calibri"/>
                <a:cs typeface="Calibri"/>
              </a:rPr>
              <a:t>bœk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ts val="3045"/>
              </a:lnSpc>
            </a:pPr>
            <a:r>
              <a:rPr dirty="0" sz="2750">
                <a:solidFill>
                  <a:srgbClr val="151515"/>
                </a:solidFill>
                <a:latin typeface="Calibri"/>
                <a:cs typeface="Calibri"/>
              </a:rPr>
              <a:t>ne</a:t>
            </a:r>
            <a:r>
              <a:rPr dirty="0" sz="2750" spc="-13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750" spc="65">
                <a:solidFill>
                  <a:srgbClr val="080808"/>
                </a:solidFill>
                <a:latin typeface="Calibri"/>
                <a:cs typeface="Calibri"/>
              </a:rPr>
              <a:t>æys: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89743" y="13152437"/>
            <a:ext cx="48018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9614" algn="l"/>
                <a:tab pos="2708275" algn="l"/>
              </a:tabLst>
            </a:pPr>
            <a:r>
              <a:rPr dirty="0" sz="2800" spc="-40">
                <a:solidFill>
                  <a:srgbClr val="363B0C"/>
                </a:solidFill>
                <a:latin typeface="Arial MT"/>
                <a:cs typeface="Arial MT"/>
              </a:rPr>
              <a:t>doaa1oaBed</a:t>
            </a:r>
            <a:r>
              <a:rPr dirty="0" sz="2800">
                <a:solidFill>
                  <a:srgbClr val="363B0C"/>
                </a:solidFill>
                <a:latin typeface="Arial MT"/>
                <a:cs typeface="Arial MT"/>
              </a:rPr>
              <a:t>	</a:t>
            </a:r>
            <a:r>
              <a:rPr dirty="0" sz="2800" spc="-25">
                <a:solidFill>
                  <a:srgbClr val="262626"/>
                </a:solidFill>
                <a:latin typeface="Arial MT"/>
                <a:cs typeface="Arial MT"/>
              </a:rPr>
              <a:t>&amp;Ł,</a:t>
            </a:r>
            <a:r>
              <a:rPr dirty="0" sz="2800">
                <a:solidFill>
                  <a:srgbClr val="262626"/>
                </a:solidFill>
                <a:latin typeface="Arial MT"/>
                <a:cs typeface="Arial MT"/>
              </a:rPr>
              <a:t>	</a:t>
            </a:r>
            <a:r>
              <a:rPr dirty="0" sz="2800" spc="-20">
                <a:solidFill>
                  <a:srgbClr val="313F16"/>
                </a:solidFill>
                <a:latin typeface="Arial MT"/>
                <a:cs typeface="Arial MT"/>
              </a:rPr>
              <a:t>oøept1ed</a:t>
            </a:r>
            <a:r>
              <a:rPr dirty="0" sz="2800" spc="10">
                <a:solidFill>
                  <a:srgbClr val="313F16"/>
                </a:solidFill>
                <a:latin typeface="Arial MT"/>
                <a:cs typeface="Arial MT"/>
              </a:rPr>
              <a:t> </a:t>
            </a:r>
            <a:r>
              <a:rPr dirty="0" sz="2800" spc="-25">
                <a:solidFill>
                  <a:srgbClr val="3A4618"/>
                </a:solidFill>
                <a:latin typeface="Arial MT"/>
                <a:cs typeface="Arial MT"/>
              </a:rPr>
              <a:t>1Ł,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527772" y="13152437"/>
            <a:ext cx="14916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1520" algn="l"/>
              </a:tabLst>
            </a:pPr>
            <a:r>
              <a:rPr dirty="0" sz="2800" spc="-25">
                <a:solidFill>
                  <a:srgbClr val="BFB695"/>
                </a:solidFill>
                <a:latin typeface="Arial MT"/>
                <a:cs typeface="Arial MT"/>
              </a:rPr>
              <a:t>and</a:t>
            </a:r>
            <a:r>
              <a:rPr dirty="0" sz="2800">
                <a:solidFill>
                  <a:srgbClr val="BFB695"/>
                </a:solidFill>
                <a:latin typeface="Arial MT"/>
                <a:cs typeface="Arial MT"/>
              </a:rPr>
              <a:t>	</a:t>
            </a:r>
            <a:r>
              <a:rPr dirty="0" sz="2800" spc="225">
                <a:latin typeface="Arial MT"/>
                <a:cs typeface="Arial MT"/>
              </a:rPr>
              <a:t>Cell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280046" y="13152437"/>
            <a:ext cx="12960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895" algn="l"/>
              </a:tabLst>
            </a:pPr>
            <a:r>
              <a:rPr dirty="0" sz="2800" spc="275">
                <a:latin typeface="Arial MT"/>
                <a:cs typeface="Arial MT"/>
              </a:rPr>
              <a:t>n</a:t>
            </a:r>
            <a:r>
              <a:rPr dirty="0" sz="2800">
                <a:latin typeface="Arial MT"/>
                <a:cs typeface="Arial MT"/>
              </a:rPr>
              <a:t>	</a:t>
            </a:r>
            <a:r>
              <a:rPr dirty="0" sz="2800" spc="-60">
                <a:latin typeface="Arial MT"/>
                <a:cs typeface="Arial MT"/>
              </a:rPr>
              <a:t>3oea.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72703" y="13508037"/>
            <a:ext cx="6134100" cy="782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384">
              <a:lnSpc>
                <a:spcPts val="2920"/>
              </a:lnSpc>
              <a:spcBef>
                <a:spcPts val="100"/>
              </a:spcBef>
              <a:tabLst>
                <a:tab pos="564515" algn="l"/>
                <a:tab pos="1478915" algn="l"/>
                <a:tab pos="2181225" algn="l"/>
                <a:tab pos="3105150" algn="l"/>
                <a:tab pos="3805554" algn="l"/>
                <a:tab pos="4847590" algn="l"/>
                <a:tab pos="5267325" algn="l"/>
              </a:tabLst>
            </a:pPr>
            <a:r>
              <a:rPr dirty="0" sz="2700" spc="-25">
                <a:solidFill>
                  <a:srgbClr val="0A1800"/>
                </a:solidFill>
                <a:latin typeface="Arial MT"/>
                <a:cs typeface="Arial MT"/>
              </a:rPr>
              <a:t>As</a:t>
            </a:r>
            <a:r>
              <a:rPr dirty="0" sz="2700">
                <a:solidFill>
                  <a:srgbClr val="0A1800"/>
                </a:solidFill>
                <a:latin typeface="Arial MT"/>
                <a:cs typeface="Arial MT"/>
              </a:rPr>
              <a:t>	</a:t>
            </a:r>
            <a:r>
              <a:rPr dirty="0" sz="2700" spc="-25">
                <a:solidFill>
                  <a:srgbClr val="4D572F"/>
                </a:solidFill>
                <a:latin typeface="Arial MT"/>
                <a:cs typeface="Arial MT"/>
              </a:rPr>
              <a:t>w1Æ</a:t>
            </a:r>
            <a:r>
              <a:rPr dirty="0" sz="2700">
                <a:solidFill>
                  <a:srgbClr val="4D572F"/>
                </a:solidFill>
                <a:latin typeface="Arial MT"/>
                <a:cs typeface="Arial MT"/>
              </a:rPr>
              <a:t>	</a:t>
            </a:r>
            <a:r>
              <a:rPr dirty="0" sz="2700" spc="-25">
                <a:solidFill>
                  <a:srgbClr val="1C1C00"/>
                </a:solidFill>
                <a:latin typeface="Arial MT"/>
                <a:cs typeface="Arial MT"/>
              </a:rPr>
              <a:t>say</a:t>
            </a:r>
            <a:r>
              <a:rPr dirty="0" sz="2700">
                <a:solidFill>
                  <a:srgbClr val="1C1C00"/>
                </a:solidFill>
                <a:latin typeface="Arial MT"/>
                <a:cs typeface="Arial MT"/>
              </a:rPr>
              <a:t>	</a:t>
            </a:r>
            <a:r>
              <a:rPr dirty="0" sz="2700" spc="-300">
                <a:solidFill>
                  <a:srgbClr val="001100"/>
                </a:solidFill>
                <a:latin typeface="Arial MT"/>
                <a:cs typeface="Arial MT"/>
              </a:rPr>
              <a:t>65æa</a:t>
            </a:r>
            <a:r>
              <a:rPr dirty="0" sz="2700">
                <a:solidFill>
                  <a:srgbClr val="001100"/>
                </a:solidFill>
                <a:latin typeface="Arial MT"/>
                <a:cs typeface="Arial MT"/>
              </a:rPr>
              <a:t>	</a:t>
            </a:r>
            <a:r>
              <a:rPr dirty="0" sz="2700" spc="-25">
                <a:solidFill>
                  <a:srgbClr val="161803"/>
                </a:solidFill>
                <a:latin typeface="Arial MT"/>
                <a:cs typeface="Arial MT"/>
              </a:rPr>
              <a:t>jms</a:t>
            </a:r>
            <a:r>
              <a:rPr dirty="0" sz="2700">
                <a:solidFill>
                  <a:srgbClr val="161803"/>
                </a:solidFill>
                <a:latin typeface="Arial MT"/>
                <a:cs typeface="Arial MT"/>
              </a:rPr>
              <a:t>	</a:t>
            </a:r>
            <a:r>
              <a:rPr dirty="0" sz="2700" spc="275">
                <a:solidFill>
                  <a:srgbClr val="212305"/>
                </a:solidFill>
                <a:latin typeface="Arial MT"/>
                <a:cs typeface="Arial MT"/>
              </a:rPr>
              <a:t>Call</a:t>
            </a:r>
            <a:r>
              <a:rPr dirty="0" sz="2700">
                <a:solidFill>
                  <a:srgbClr val="212305"/>
                </a:solidFill>
                <a:latin typeface="Arial MT"/>
                <a:cs typeface="Arial MT"/>
              </a:rPr>
              <a:t>	</a:t>
            </a:r>
            <a:r>
              <a:rPr dirty="0" sz="2700" spc="340">
                <a:solidFill>
                  <a:srgbClr val="211C00"/>
                </a:solidFill>
                <a:latin typeface="Arial MT"/>
                <a:cs typeface="Arial MT"/>
              </a:rPr>
              <a:t>a</a:t>
            </a:r>
            <a:r>
              <a:rPr dirty="0" sz="2700">
                <a:solidFill>
                  <a:srgbClr val="211C00"/>
                </a:solidFill>
                <a:latin typeface="Arial MT"/>
                <a:cs typeface="Arial MT"/>
              </a:rPr>
              <a:t>	</a:t>
            </a:r>
            <a:r>
              <a:rPr dirty="0" sz="2700" spc="160">
                <a:solidFill>
                  <a:srgbClr val="2B3D18"/>
                </a:solidFill>
                <a:latin typeface="Arial MT"/>
                <a:cs typeface="Arial MT"/>
              </a:rPr>
              <a:t>foes,</a:t>
            </a:r>
            <a:endParaRPr sz="2700">
              <a:latin typeface="Arial MT"/>
              <a:cs typeface="Arial MT"/>
            </a:endParaRPr>
          </a:p>
          <a:p>
            <a:pPr marL="12700">
              <a:lnSpc>
                <a:spcPts val="3040"/>
              </a:lnSpc>
              <a:tabLst>
                <a:tab pos="924560" algn="l"/>
                <a:tab pos="2731135" algn="l"/>
                <a:tab pos="3259454" algn="l"/>
                <a:tab pos="4707890" algn="l"/>
              </a:tabLst>
            </a:pPr>
            <a:r>
              <a:rPr dirty="0" sz="2800" spc="120">
                <a:solidFill>
                  <a:srgbClr val="242424"/>
                </a:solidFill>
                <a:latin typeface="Arial MT"/>
                <a:cs typeface="Arial MT"/>
              </a:rPr>
              <a:t>1Ł’a</a:t>
            </a:r>
            <a:r>
              <a:rPr dirty="0" sz="2800">
                <a:solidFill>
                  <a:srgbClr val="242424"/>
                </a:solidFill>
                <a:latin typeface="Arial MT"/>
                <a:cs typeface="Arial MT"/>
              </a:rPr>
              <a:t>	</a:t>
            </a:r>
            <a:r>
              <a:rPr dirty="0" sz="2800" spc="-45">
                <a:latin typeface="Arial MT"/>
                <a:cs typeface="Arial MT"/>
              </a:rPr>
              <a:t>d££</a:t>
            </a:r>
            <a:r>
              <a:rPr dirty="0" sz="2800" spc="-1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1ua14</a:t>
            </a:r>
            <a:r>
              <a:rPr dirty="0" sz="2800">
                <a:latin typeface="Arial MT"/>
                <a:cs typeface="Arial MT"/>
              </a:rPr>
              <a:t>	</a:t>
            </a:r>
            <a:r>
              <a:rPr dirty="0" sz="2800" spc="-25">
                <a:solidFill>
                  <a:srgbClr val="1F2401"/>
                </a:solidFill>
                <a:latin typeface="Arial MT"/>
                <a:cs typeface="Arial MT"/>
              </a:rPr>
              <a:t>to</a:t>
            </a:r>
            <a:r>
              <a:rPr dirty="0" sz="2800">
                <a:solidFill>
                  <a:srgbClr val="1F2401"/>
                </a:solidFill>
                <a:latin typeface="Arial MT"/>
                <a:cs typeface="Arial MT"/>
              </a:rPr>
              <a:t>	</a:t>
            </a:r>
            <a:r>
              <a:rPr dirty="0" sz="2800" spc="-10">
                <a:latin typeface="Arial MT"/>
                <a:cs typeface="Arial MT"/>
              </a:rPr>
              <a:t>sxp1a5o</a:t>
            </a:r>
            <a:r>
              <a:rPr dirty="0" sz="2800">
                <a:latin typeface="Arial MT"/>
                <a:cs typeface="Arial MT"/>
              </a:rPr>
              <a:t>	</a:t>
            </a:r>
            <a:r>
              <a:rPr dirty="0" sz="2800" spc="-20">
                <a:latin typeface="Arial MT"/>
                <a:cs typeface="Arial MT"/>
              </a:rPr>
              <a:t>wbp•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488376" y="14187487"/>
            <a:ext cx="3114040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8185" algn="l"/>
                <a:tab pos="1430020" algn="l"/>
                <a:tab pos="2699385" algn="l"/>
              </a:tabLst>
            </a:pPr>
            <a:r>
              <a:rPr dirty="0" sz="2750" spc="-25">
                <a:solidFill>
                  <a:srgbClr val="858E48"/>
                </a:solidFill>
                <a:latin typeface="Arial MT"/>
                <a:cs typeface="Arial MT"/>
              </a:rPr>
              <a:t>It</a:t>
            </a:r>
            <a:r>
              <a:rPr dirty="0" sz="2750">
                <a:solidFill>
                  <a:srgbClr val="858E48"/>
                </a:solidFill>
                <a:latin typeface="Arial MT"/>
                <a:cs typeface="Arial MT"/>
              </a:rPr>
              <a:t>	</a:t>
            </a:r>
            <a:r>
              <a:rPr dirty="0" sz="2750" spc="-25">
                <a:solidFill>
                  <a:srgbClr val="1F2300"/>
                </a:solidFill>
                <a:latin typeface="Arial MT"/>
                <a:cs typeface="Arial MT"/>
              </a:rPr>
              <a:t>ueŁ</a:t>
            </a:r>
            <a:r>
              <a:rPr dirty="0" sz="2750">
                <a:solidFill>
                  <a:srgbClr val="1F2300"/>
                </a:solidFill>
                <a:latin typeface="Arial MT"/>
                <a:cs typeface="Arial MT"/>
              </a:rPr>
              <a:t>	</a:t>
            </a:r>
            <a:r>
              <a:rPr dirty="0" sz="2750" spc="-10">
                <a:latin typeface="Arial MT"/>
                <a:cs typeface="Arial MT"/>
              </a:rPr>
              <a:t>'aoxka&amp;</a:t>
            </a:r>
            <a:r>
              <a:rPr dirty="0" sz="2750">
                <a:latin typeface="Arial MT"/>
                <a:cs typeface="Arial MT"/>
              </a:rPr>
              <a:t>	</a:t>
            </a:r>
            <a:r>
              <a:rPr dirty="0" sz="2750" spc="-105">
                <a:solidFill>
                  <a:srgbClr val="31310A"/>
                </a:solidFill>
                <a:latin typeface="Arial MT"/>
                <a:cs typeface="Arial MT"/>
              </a:rPr>
              <a:t>lbs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901298" y="14187487"/>
            <a:ext cx="1849120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920" algn="l"/>
                <a:tab pos="1068070" algn="l"/>
              </a:tabLst>
            </a:pPr>
            <a:r>
              <a:rPr dirty="0" sz="2750" spc="-25">
                <a:solidFill>
                  <a:srgbClr val="A1A180"/>
                </a:solidFill>
                <a:latin typeface="Arial MT"/>
                <a:cs typeface="Arial MT"/>
              </a:rPr>
              <a:t>ws</a:t>
            </a:r>
            <a:r>
              <a:rPr dirty="0" sz="2750">
                <a:solidFill>
                  <a:srgbClr val="A1A180"/>
                </a:solidFill>
                <a:latin typeface="Arial MT"/>
                <a:cs typeface="Arial MT"/>
              </a:rPr>
              <a:t>	</a:t>
            </a:r>
            <a:r>
              <a:rPr dirty="0" sz="2750" spc="-675">
                <a:solidFill>
                  <a:srgbClr val="0F1300"/>
                </a:solidFill>
                <a:latin typeface="Arial MT"/>
                <a:cs typeface="Arial MT"/>
              </a:rPr>
              <a:t>A</a:t>
            </a:r>
            <a:r>
              <a:rPr dirty="0" sz="2750">
                <a:solidFill>
                  <a:srgbClr val="0F1300"/>
                </a:solidFill>
                <a:latin typeface="Arial MT"/>
                <a:cs typeface="Arial MT"/>
              </a:rPr>
              <a:t>	</a:t>
            </a:r>
            <a:r>
              <a:rPr dirty="0" sz="2750" spc="114">
                <a:latin typeface="Arial MT"/>
                <a:cs typeface="Arial MT"/>
              </a:rPr>
              <a:t>‘</a:t>
            </a:r>
            <a:r>
              <a:rPr dirty="0" sz="2750" spc="145">
                <a:latin typeface="Arial MT"/>
                <a:cs typeface="Arial MT"/>
              </a:rPr>
              <a:t> </a:t>
            </a:r>
            <a:r>
              <a:rPr dirty="0" sz="2750" spc="305">
                <a:latin typeface="Arial MT"/>
                <a:cs typeface="Arial MT"/>
              </a:rPr>
              <a:t>a</a:t>
            </a:r>
            <a:r>
              <a:rPr dirty="0" sz="2750" spc="145">
                <a:latin typeface="Arial MT"/>
                <a:cs typeface="Arial MT"/>
              </a:rPr>
              <a:t> </a:t>
            </a:r>
            <a:r>
              <a:rPr dirty="0" sz="2750" spc="225">
                <a:latin typeface="Arial MT"/>
                <a:cs typeface="Arial MT"/>
              </a:rPr>
              <a:t>k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240940" y="6707187"/>
            <a:ext cx="4768215" cy="5514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50" spc="-10">
                <a:latin typeface="Arial MT"/>
                <a:cs typeface="Arial MT"/>
              </a:rPr>
              <a:t>Index</a:t>
            </a:r>
            <a:endParaRPr sz="5250">
              <a:latin typeface="Arial MT"/>
              <a:cs typeface="Arial MT"/>
            </a:endParaRPr>
          </a:p>
          <a:p>
            <a:pPr marL="35560" marR="255904" indent="-12065">
              <a:lnSpc>
                <a:spcPts val="2890"/>
              </a:lnSpc>
              <a:spcBef>
                <a:spcPts val="2975"/>
              </a:spcBef>
            </a:pPr>
            <a:r>
              <a:rPr dirty="0" sz="2700" spc="-30">
                <a:solidFill>
                  <a:srgbClr val="2D18CA"/>
                </a:solidFill>
                <a:latin typeface="Arial MT"/>
                <a:cs typeface="Arial MT"/>
              </a:rPr>
              <a:t>I</a:t>
            </a:r>
            <a:r>
              <a:rPr dirty="0" sz="2700" spc="-190">
                <a:solidFill>
                  <a:srgbClr val="2D18CA"/>
                </a:solidFill>
                <a:latin typeface="Arial MT"/>
                <a:cs typeface="Arial MT"/>
              </a:rPr>
              <a:t> </a:t>
            </a:r>
            <a:r>
              <a:rPr dirty="0" sz="2700" spc="-165">
                <a:solidFill>
                  <a:srgbClr val="4133F7"/>
                </a:solidFill>
                <a:latin typeface="Arial MT"/>
                <a:cs typeface="Arial MT"/>
              </a:rPr>
              <a:t>downloaded</a:t>
            </a:r>
            <a:r>
              <a:rPr dirty="0" sz="2700" spc="-10">
                <a:solidFill>
                  <a:srgbClr val="4133F7"/>
                </a:solidFill>
                <a:latin typeface="Arial MT"/>
                <a:cs typeface="Arial MT"/>
              </a:rPr>
              <a:t> </a:t>
            </a:r>
            <a:r>
              <a:rPr dirty="0" sz="2700" spc="-114">
                <a:solidFill>
                  <a:srgbClr val="1D03B3"/>
                </a:solidFill>
                <a:latin typeface="Arial MT"/>
                <a:cs typeface="Arial MT"/>
              </a:rPr>
              <a:t>elixir</a:t>
            </a:r>
            <a:r>
              <a:rPr dirty="0" sz="2700" spc="-35">
                <a:solidFill>
                  <a:srgbClr val="1D03B3"/>
                </a:solidFill>
                <a:latin typeface="Arial MT"/>
                <a:cs typeface="Arial MT"/>
              </a:rPr>
              <a:t> </a:t>
            </a:r>
            <a:r>
              <a:rPr dirty="0" sz="2700" spc="-120">
                <a:solidFill>
                  <a:srgbClr val="6259D6"/>
                </a:solidFill>
                <a:latin typeface="Arial MT"/>
                <a:cs typeface="Arial MT"/>
              </a:rPr>
              <a:t>last</a:t>
            </a:r>
            <a:r>
              <a:rPr dirty="0" sz="2700" spc="-10">
                <a:solidFill>
                  <a:srgbClr val="6259D6"/>
                </a:solidFill>
                <a:latin typeface="Arial MT"/>
                <a:cs typeface="Arial MT"/>
              </a:rPr>
              <a:t> </a:t>
            </a:r>
            <a:r>
              <a:rPr dirty="0" sz="2700" spc="-229">
                <a:solidFill>
                  <a:srgbClr val="2615F6"/>
                </a:solidFill>
                <a:latin typeface="Arial MT"/>
                <a:cs typeface="Arial MT"/>
              </a:rPr>
              <a:t>weak</a:t>
            </a:r>
            <a:r>
              <a:rPr dirty="0" sz="2700" spc="-105">
                <a:solidFill>
                  <a:srgbClr val="2615F6"/>
                </a:solidFill>
                <a:latin typeface="Arial MT"/>
                <a:cs typeface="Arial MT"/>
              </a:rPr>
              <a:t> </a:t>
            </a:r>
            <a:r>
              <a:rPr dirty="0" sz="2700" spc="125">
                <a:solidFill>
                  <a:srgbClr val="3323E4"/>
                </a:solidFill>
                <a:latin typeface="Arial MT"/>
                <a:cs typeface="Arial MT"/>
              </a:rPr>
              <a:t>æd </a:t>
            </a:r>
            <a:r>
              <a:rPr dirty="0" sz="2700" spc="-140">
                <a:solidFill>
                  <a:srgbClr val="4126CF"/>
                </a:solidFill>
                <a:latin typeface="Arial MT"/>
                <a:cs typeface="Arial MT"/>
              </a:rPr>
              <a:t>started</a:t>
            </a:r>
            <a:r>
              <a:rPr dirty="0" sz="2700" spc="-40">
                <a:solidFill>
                  <a:srgbClr val="4126CF"/>
                </a:solidFill>
                <a:latin typeface="Arial MT"/>
                <a:cs typeface="Arial MT"/>
              </a:rPr>
              <a:t> </a:t>
            </a:r>
            <a:r>
              <a:rPr dirty="0" sz="2700" spc="-160">
                <a:solidFill>
                  <a:srgbClr val="362DEB"/>
                </a:solidFill>
                <a:latin typeface="Arial MT"/>
                <a:cs typeface="Arial MT"/>
              </a:rPr>
              <a:t>playing</a:t>
            </a:r>
            <a:r>
              <a:rPr dirty="0" sz="2700" spc="-40">
                <a:solidFill>
                  <a:srgbClr val="362DEB"/>
                </a:solidFill>
                <a:latin typeface="Arial MT"/>
                <a:cs typeface="Arial MT"/>
              </a:rPr>
              <a:t> </a:t>
            </a:r>
            <a:r>
              <a:rPr dirty="0" sz="2700" spc="-25">
                <a:solidFill>
                  <a:srgbClr val="4B3D93"/>
                </a:solidFill>
                <a:latin typeface="Arial MT"/>
                <a:cs typeface="Arial MT"/>
              </a:rPr>
              <a:t>...</a:t>
            </a:r>
            <a:endParaRPr sz="2700">
              <a:latin typeface="Arial MT"/>
              <a:cs typeface="Arial MT"/>
            </a:endParaRPr>
          </a:p>
          <a:p>
            <a:pPr marL="28575">
              <a:lnSpc>
                <a:spcPts val="2535"/>
              </a:lnSpc>
            </a:pPr>
            <a:r>
              <a:rPr dirty="0" sz="2650" spc="-215">
                <a:solidFill>
                  <a:srgbClr val="0F03C4"/>
                </a:solidFill>
                <a:latin typeface="Arial MT"/>
                <a:cs typeface="Arial MT"/>
              </a:rPr>
              <a:t>Thø</a:t>
            </a:r>
            <a:r>
              <a:rPr dirty="0" sz="2650" spc="-250">
                <a:solidFill>
                  <a:srgbClr val="0F03C4"/>
                </a:solidFill>
                <a:latin typeface="Arial MT"/>
                <a:cs typeface="Arial MT"/>
              </a:rPr>
              <a:t> </a:t>
            </a:r>
            <a:r>
              <a:rPr dirty="0" sz="2650" spc="-254">
                <a:solidFill>
                  <a:srgbClr val="3B2FB1"/>
                </a:solidFill>
                <a:latin typeface="Arial MT"/>
                <a:cs typeface="Arial MT"/>
              </a:rPr>
              <a:t>Thæø</a:t>
            </a:r>
            <a:r>
              <a:rPr dirty="0" sz="2650" spc="-175">
                <a:solidFill>
                  <a:srgbClr val="3B2FB1"/>
                </a:solidFill>
                <a:latin typeface="Arial MT"/>
                <a:cs typeface="Arial MT"/>
              </a:rPr>
              <a:t> </a:t>
            </a:r>
            <a:r>
              <a:rPr dirty="0" sz="2650" spc="-160">
                <a:solidFill>
                  <a:srgbClr val="361DD1"/>
                </a:solidFill>
                <a:latin typeface="Arial MT"/>
                <a:cs typeface="Arial MT"/>
              </a:rPr>
              <a:t>Laws</a:t>
            </a:r>
            <a:r>
              <a:rPr dirty="0" sz="2650" spc="-170">
                <a:solidFill>
                  <a:srgbClr val="361DD1"/>
                </a:solidFill>
                <a:latin typeface="Arial MT"/>
                <a:cs typeface="Arial MT"/>
              </a:rPr>
              <a:t> </a:t>
            </a:r>
            <a:r>
              <a:rPr dirty="0" sz="2650" spc="-60">
                <a:solidFill>
                  <a:srgbClr val="1113D6"/>
                </a:solidFill>
                <a:latin typeface="Arial MT"/>
                <a:cs typeface="Arial MT"/>
              </a:rPr>
              <a:t>of</a:t>
            </a:r>
            <a:r>
              <a:rPr dirty="0" sz="2650" spc="-105">
                <a:solidFill>
                  <a:srgbClr val="1113D6"/>
                </a:solidFill>
                <a:latin typeface="Arial MT"/>
                <a:cs typeface="Arial MT"/>
              </a:rPr>
              <a:t> </a:t>
            </a:r>
            <a:r>
              <a:rPr dirty="0" sz="2650" spc="-80">
                <a:solidFill>
                  <a:srgbClr val="1F1FCC"/>
                </a:solidFill>
                <a:latin typeface="Arial MT"/>
                <a:cs typeface="Arial MT"/>
              </a:rPr>
              <a:t>Programming</a:t>
            </a:r>
            <a:endParaRPr sz="2650">
              <a:latin typeface="Arial MT"/>
              <a:cs typeface="Arial MT"/>
            </a:endParaRPr>
          </a:p>
          <a:p>
            <a:pPr marL="30480">
              <a:lnSpc>
                <a:spcPts val="2820"/>
              </a:lnSpc>
            </a:pPr>
            <a:r>
              <a:rPr dirty="0" sz="2700" spc="-125">
                <a:solidFill>
                  <a:srgbClr val="423DDF"/>
                </a:solidFill>
                <a:latin typeface="Arial MT"/>
                <a:cs typeface="Arial MT"/>
              </a:rPr>
              <a:t>La</a:t>
            </a:r>
            <a:r>
              <a:rPr dirty="0" sz="2700" spc="-75">
                <a:solidFill>
                  <a:srgbClr val="423DDF"/>
                </a:solidFill>
                <a:latin typeface="Arial MT"/>
                <a:cs typeface="Arial MT"/>
              </a:rPr>
              <a:t> </a:t>
            </a:r>
            <a:r>
              <a:rPr dirty="0" sz="2700" spc="-114">
                <a:solidFill>
                  <a:srgbClr val="423DDF"/>
                </a:solidFill>
                <a:latin typeface="Arial MT"/>
                <a:cs typeface="Arial MT"/>
              </a:rPr>
              <a:t>guage</a:t>
            </a:r>
            <a:r>
              <a:rPr dirty="0" sz="2700" spc="-60">
                <a:solidFill>
                  <a:srgbClr val="423DDF"/>
                </a:solidFill>
                <a:latin typeface="Arial MT"/>
                <a:cs typeface="Arial MT"/>
              </a:rPr>
              <a:t> </a:t>
            </a:r>
            <a:r>
              <a:rPr dirty="0" sz="2700" spc="-65">
                <a:solidFill>
                  <a:srgbClr val="464FD6"/>
                </a:solidFill>
                <a:latin typeface="Arial MT"/>
                <a:cs typeface="Arial MT"/>
              </a:rPr>
              <a:t>Deeign</a:t>
            </a:r>
            <a:endParaRPr sz="2700">
              <a:latin typeface="Arial MT"/>
              <a:cs typeface="Arial MT"/>
            </a:endParaRPr>
          </a:p>
          <a:p>
            <a:pPr marL="26670" marR="5080" indent="1905">
              <a:lnSpc>
                <a:spcPts val="2850"/>
              </a:lnSpc>
              <a:spcBef>
                <a:spcPts val="185"/>
              </a:spcBef>
              <a:tabLst>
                <a:tab pos="1357630" algn="l"/>
                <a:tab pos="3540125" algn="l"/>
              </a:tabLst>
            </a:pPr>
            <a:r>
              <a:rPr dirty="0" sz="2700" spc="-165">
                <a:solidFill>
                  <a:srgbClr val="4B3DD4"/>
                </a:solidFill>
                <a:latin typeface="Arial MT"/>
                <a:cs typeface="Arial MT"/>
              </a:rPr>
              <a:t>No</a:t>
            </a:r>
            <a:r>
              <a:rPr dirty="0" sz="2700" spc="-95">
                <a:solidFill>
                  <a:srgbClr val="4B3DD4"/>
                </a:solidFill>
                <a:latin typeface="Arial MT"/>
                <a:cs typeface="Arial MT"/>
              </a:rPr>
              <a:t> </a:t>
            </a:r>
            <a:r>
              <a:rPr dirty="0" sz="2700" spc="-170">
                <a:solidFill>
                  <a:srgbClr val="281DE1"/>
                </a:solidFill>
                <a:latin typeface="Arial MT"/>
                <a:cs typeface="Arial MT"/>
              </a:rPr>
              <a:t>versłous</a:t>
            </a:r>
            <a:r>
              <a:rPr dirty="0" sz="2700" spc="-95">
                <a:solidFill>
                  <a:srgbClr val="281DE1"/>
                </a:solidFill>
                <a:latin typeface="Arial MT"/>
                <a:cs typeface="Arial MT"/>
              </a:rPr>
              <a:t> </a:t>
            </a:r>
            <a:r>
              <a:rPr dirty="0" sz="2700" spc="-85">
                <a:solidFill>
                  <a:srgbClr val="525DC1"/>
                </a:solidFill>
                <a:latin typeface="Arial MT"/>
                <a:cs typeface="Arial MT"/>
              </a:rPr>
              <a:t>in</a:t>
            </a:r>
            <a:r>
              <a:rPr dirty="0" sz="2700" spc="-254">
                <a:solidFill>
                  <a:srgbClr val="525DC1"/>
                </a:solidFill>
                <a:latin typeface="Arial MT"/>
                <a:cs typeface="Arial MT"/>
              </a:rPr>
              <a:t> </a:t>
            </a:r>
            <a:r>
              <a:rPr dirty="0" sz="2700" spc="-465">
                <a:solidFill>
                  <a:srgbClr val="1805C3"/>
                </a:solidFill>
                <a:latin typeface="Arial MT"/>
                <a:cs typeface="Arial MT"/>
              </a:rPr>
              <a:t>@ø</a:t>
            </a:r>
            <a:r>
              <a:rPr dirty="0" sz="2700" spc="-160">
                <a:solidFill>
                  <a:srgbClr val="1805C3"/>
                </a:solidFill>
                <a:latin typeface="Arial MT"/>
                <a:cs typeface="Arial MT"/>
              </a:rPr>
              <a:t> </a:t>
            </a:r>
            <a:r>
              <a:rPr dirty="0" sz="2700" spc="-225">
                <a:solidFill>
                  <a:srgbClr val="2D3FC6"/>
                </a:solidFill>
                <a:latin typeface="Arial MT"/>
                <a:cs typeface="Arial MT"/>
              </a:rPr>
              <a:t>soumø</a:t>
            </a:r>
            <a:r>
              <a:rPr dirty="0" sz="2700" spc="-35">
                <a:solidFill>
                  <a:srgbClr val="2D3FC6"/>
                </a:solidFill>
                <a:latin typeface="Arial MT"/>
                <a:cs typeface="Arial MT"/>
              </a:rPr>
              <a:t> </a:t>
            </a:r>
            <a:r>
              <a:rPr dirty="0" sz="2700" spc="-10">
                <a:solidFill>
                  <a:srgbClr val="1D13E4"/>
                </a:solidFill>
                <a:latin typeface="Arial MT"/>
                <a:cs typeface="Arial MT"/>
              </a:rPr>
              <a:t>files </a:t>
            </a:r>
            <a:r>
              <a:rPr dirty="0" sz="2700" spc="-195">
                <a:solidFill>
                  <a:srgbClr val="230FCD"/>
                </a:solidFill>
                <a:latin typeface="Arial MT"/>
                <a:cs typeface="Arial MT"/>
              </a:rPr>
              <a:t>Funs</a:t>
            </a:r>
            <a:r>
              <a:rPr dirty="0" sz="2700" spc="-150">
                <a:solidFill>
                  <a:srgbClr val="230FCD"/>
                </a:solidFill>
                <a:latin typeface="Arial MT"/>
                <a:cs typeface="Arial MT"/>
              </a:rPr>
              <a:t> </a:t>
            </a:r>
            <a:r>
              <a:rPr dirty="0" sz="2700" spc="-195">
                <a:solidFill>
                  <a:srgbClr val="1A05BC"/>
                </a:solidFill>
                <a:latin typeface="Arial MT"/>
                <a:cs typeface="Arial MT"/>
              </a:rPr>
              <a:t>a</a:t>
            </a:r>
            <a:r>
              <a:rPr dirty="0" sz="2700" spc="-100">
                <a:solidFill>
                  <a:srgbClr val="1A05BC"/>
                </a:solidFill>
                <a:latin typeface="Arial MT"/>
                <a:cs typeface="Arial MT"/>
              </a:rPr>
              <a:t> </a:t>
            </a:r>
            <a:r>
              <a:rPr dirty="0" sz="2700" spc="-50">
                <a:solidFill>
                  <a:srgbClr val="1A05BC"/>
                </a:solidFill>
                <a:latin typeface="Arial MT"/>
                <a:cs typeface="Arial MT"/>
              </a:rPr>
              <a:t>d</a:t>
            </a:r>
            <a:r>
              <a:rPr dirty="0" sz="2700">
                <a:solidFill>
                  <a:srgbClr val="1A05BC"/>
                </a:solidFill>
                <a:latin typeface="Arial MT"/>
                <a:cs typeface="Arial MT"/>
              </a:rPr>
              <a:t>	</a:t>
            </a:r>
            <a:r>
              <a:rPr dirty="0" sz="2700" spc="-130">
                <a:solidFill>
                  <a:srgbClr val="342BCD"/>
                </a:solidFill>
                <a:latin typeface="Arial MT"/>
                <a:cs typeface="Arial MT"/>
              </a:rPr>
              <a:t>dafs</a:t>
            </a:r>
            <a:r>
              <a:rPr dirty="0" sz="2700" spc="-160">
                <a:solidFill>
                  <a:srgbClr val="342BCD"/>
                </a:solidFill>
                <a:latin typeface="Arial MT"/>
                <a:cs typeface="Arial MT"/>
              </a:rPr>
              <a:t> </a:t>
            </a:r>
            <a:r>
              <a:rPr dirty="0" sz="2700" spc="-180">
                <a:solidFill>
                  <a:srgbClr val="2316A8"/>
                </a:solidFill>
                <a:latin typeface="Arial MT"/>
                <a:cs typeface="Arial MT"/>
              </a:rPr>
              <a:t>are</a:t>
            </a:r>
            <a:r>
              <a:rPr dirty="0" sz="2700" spc="-235">
                <a:solidFill>
                  <a:srgbClr val="2316A8"/>
                </a:solidFill>
                <a:latin typeface="Arial MT"/>
                <a:cs typeface="Arial MT"/>
              </a:rPr>
              <a:t> </a:t>
            </a:r>
            <a:r>
              <a:rPr dirty="0" sz="2700" spc="-10">
                <a:solidFill>
                  <a:srgbClr val="263BCF"/>
                </a:solidFill>
                <a:latin typeface="Arial MT"/>
                <a:cs typeface="Arial MT"/>
              </a:rPr>
              <a:t>nQ</a:t>
            </a:r>
            <a:r>
              <a:rPr dirty="0" sz="2700" spc="-229">
                <a:solidFill>
                  <a:srgbClr val="263BCF"/>
                </a:solidFill>
                <a:latin typeface="Arial MT"/>
                <a:cs typeface="Arial MT"/>
              </a:rPr>
              <a:t> </a:t>
            </a:r>
            <a:r>
              <a:rPr dirty="0" sz="2700" spc="-35">
                <a:solidFill>
                  <a:srgbClr val="1A13BD"/>
                </a:solidFill>
                <a:latin typeface="Arial MT"/>
                <a:cs typeface="Arial MT"/>
              </a:rPr>
              <a:t>t&amp;</a:t>
            </a:r>
            <a:r>
              <a:rPr dirty="0" sz="2700">
                <a:solidFill>
                  <a:srgbClr val="1A13BD"/>
                </a:solidFill>
                <a:latin typeface="Arial MT"/>
                <a:cs typeface="Arial MT"/>
              </a:rPr>
              <a:t>	</a:t>
            </a:r>
            <a:r>
              <a:rPr dirty="0" sz="2700" spc="-20">
                <a:solidFill>
                  <a:srgbClr val="2421ED"/>
                </a:solidFill>
                <a:latin typeface="Arial MT"/>
                <a:cs typeface="Arial MT"/>
              </a:rPr>
              <a:t>sama </a:t>
            </a:r>
            <a:r>
              <a:rPr dirty="0" sz="2750" spc="-235">
                <a:solidFill>
                  <a:srgbClr val="3623C8"/>
                </a:solidFill>
                <a:latin typeface="Arial MT"/>
                <a:cs typeface="Arial MT"/>
              </a:rPr>
              <a:t>Funs</a:t>
            </a:r>
            <a:r>
              <a:rPr dirty="0" sz="2750" spc="-125">
                <a:solidFill>
                  <a:srgbClr val="3623C8"/>
                </a:solidFill>
                <a:latin typeface="Arial MT"/>
                <a:cs typeface="Arial MT"/>
              </a:rPr>
              <a:t> </a:t>
            </a:r>
            <a:r>
              <a:rPr dirty="0" sz="2750" spc="-235">
                <a:solidFill>
                  <a:srgbClr val="1111CD"/>
                </a:solidFill>
                <a:latin typeface="Arial MT"/>
                <a:cs typeface="Arial MT"/>
              </a:rPr>
              <a:t>have</a:t>
            </a:r>
            <a:r>
              <a:rPr dirty="0" sz="2750" spc="-105">
                <a:solidFill>
                  <a:srgbClr val="1111CD"/>
                </a:solidFill>
                <a:latin typeface="Arial MT"/>
                <a:cs typeface="Arial MT"/>
              </a:rPr>
              <a:t> </a:t>
            </a:r>
            <a:r>
              <a:rPr dirty="0" sz="2750" spc="170">
                <a:solidFill>
                  <a:srgbClr val="5754D6"/>
                </a:solidFill>
                <a:latin typeface="Arial MT"/>
                <a:cs typeface="Arial MT"/>
              </a:rPr>
              <a:t>æ</a:t>
            </a:r>
            <a:r>
              <a:rPr dirty="0" sz="2750" spc="-170">
                <a:solidFill>
                  <a:srgbClr val="5754D6"/>
                </a:solidFill>
                <a:latin typeface="Arial MT"/>
                <a:cs typeface="Arial MT"/>
              </a:rPr>
              <a:t> </a:t>
            </a:r>
            <a:r>
              <a:rPr dirty="0" sz="2750" spc="-170">
                <a:solidFill>
                  <a:srgbClr val="2828EF"/>
                </a:solidFill>
                <a:latin typeface="Arial MT"/>
                <a:cs typeface="Arial MT"/>
              </a:rPr>
              <a:t>extra</a:t>
            </a:r>
            <a:r>
              <a:rPr dirty="0" sz="2750" spc="-130">
                <a:solidFill>
                  <a:srgbClr val="2828EF"/>
                </a:solidFill>
                <a:latin typeface="Arial MT"/>
                <a:cs typeface="Arial MT"/>
              </a:rPr>
              <a:t> </a:t>
            </a:r>
            <a:r>
              <a:rPr dirty="0" sz="2750" spc="-114">
                <a:solidFill>
                  <a:srgbClr val="110AE6"/>
                </a:solidFill>
                <a:latin typeface="Arial MT"/>
                <a:cs typeface="Arial MT"/>
              </a:rPr>
              <a:t>dot</a:t>
            </a:r>
            <a:r>
              <a:rPr dirty="0" sz="2750" spc="-30">
                <a:solidFill>
                  <a:srgbClr val="110AE6"/>
                </a:solidFill>
                <a:latin typeface="Arial MT"/>
                <a:cs typeface="Arial MT"/>
              </a:rPr>
              <a:t> </a:t>
            </a:r>
            <a:r>
              <a:rPr dirty="0" sz="2750" spc="-105">
                <a:solidFill>
                  <a:srgbClr val="5064DD"/>
                </a:solidFill>
                <a:latin typeface="Arial MT"/>
                <a:cs typeface="Arial MT"/>
              </a:rPr>
              <a:t>in</a:t>
            </a:r>
            <a:r>
              <a:rPr dirty="0" sz="2750" spc="-245">
                <a:solidFill>
                  <a:srgbClr val="5064DD"/>
                </a:solidFill>
                <a:latin typeface="Arial MT"/>
                <a:cs typeface="Arial MT"/>
              </a:rPr>
              <a:t> </a:t>
            </a:r>
            <a:r>
              <a:rPr dirty="0" sz="2750" spc="-140">
                <a:solidFill>
                  <a:srgbClr val="2A18DF"/>
                </a:solidFill>
                <a:latin typeface="Arial MT"/>
                <a:cs typeface="Arial MT"/>
              </a:rPr>
              <a:t>the</a:t>
            </a:r>
            <a:r>
              <a:rPr dirty="0" sz="2750" spc="-275">
                <a:solidFill>
                  <a:srgbClr val="2A18DF"/>
                </a:solidFill>
                <a:latin typeface="Arial MT"/>
                <a:cs typeface="Arial MT"/>
              </a:rPr>
              <a:t> </a:t>
            </a:r>
            <a:r>
              <a:rPr dirty="0" sz="2750" spc="-195">
                <a:solidFill>
                  <a:srgbClr val="2611C6"/>
                </a:solidFill>
                <a:latin typeface="Arial MT"/>
                <a:cs typeface="Arial MT"/>
              </a:rPr>
              <a:t>name </a:t>
            </a:r>
            <a:r>
              <a:rPr dirty="0" sz="2750" spc="-245">
                <a:solidFill>
                  <a:srgbClr val="1813CD"/>
                </a:solidFill>
                <a:latin typeface="Arial MT"/>
                <a:cs typeface="Arial MT"/>
              </a:rPr>
              <a:t>The</a:t>
            </a:r>
            <a:r>
              <a:rPr dirty="0" sz="2750" spc="-229">
                <a:solidFill>
                  <a:srgbClr val="1813CD"/>
                </a:solidFill>
                <a:latin typeface="Arial MT"/>
                <a:cs typeface="Arial MT"/>
              </a:rPr>
              <a:t> </a:t>
            </a:r>
            <a:r>
              <a:rPr dirty="0" sz="2750" spc="-185">
                <a:solidFill>
                  <a:srgbClr val="2123C8"/>
                </a:solidFill>
                <a:latin typeface="Arial MT"/>
                <a:cs typeface="Arial MT"/>
              </a:rPr>
              <a:t>send</a:t>
            </a:r>
            <a:r>
              <a:rPr dirty="0" sz="2750" spc="-155">
                <a:solidFill>
                  <a:srgbClr val="2123C8"/>
                </a:solidFill>
                <a:latin typeface="Arial MT"/>
                <a:cs typeface="Arial MT"/>
              </a:rPr>
              <a:t> </a:t>
            </a:r>
            <a:r>
              <a:rPr dirty="0" sz="2750" spc="-70">
                <a:solidFill>
                  <a:srgbClr val="2B24C3"/>
                </a:solidFill>
                <a:latin typeface="Arial MT"/>
                <a:cs typeface="Arial MT"/>
              </a:rPr>
              <a:t>opæator</a:t>
            </a:r>
            <a:endParaRPr sz="2750">
              <a:latin typeface="Arial MT"/>
              <a:cs typeface="Arial MT"/>
            </a:endParaRPr>
          </a:p>
          <a:p>
            <a:pPr marL="28575">
              <a:lnSpc>
                <a:spcPts val="2600"/>
              </a:lnSpc>
            </a:pPr>
            <a:r>
              <a:rPr dirty="0" sz="2700" spc="-210">
                <a:solidFill>
                  <a:srgbClr val="130ED4"/>
                </a:solidFill>
                <a:latin typeface="Arial MT"/>
                <a:cs typeface="Arial MT"/>
              </a:rPr>
              <a:t>The</a:t>
            </a:r>
            <a:r>
              <a:rPr dirty="0" sz="2700" spc="-215">
                <a:solidFill>
                  <a:srgbClr val="130ED4"/>
                </a:solidFill>
                <a:latin typeface="Arial MT"/>
                <a:cs typeface="Arial MT"/>
              </a:rPr>
              <a:t> </a:t>
            </a:r>
            <a:r>
              <a:rPr dirty="0" sz="2700" spc="-165">
                <a:solidFill>
                  <a:srgbClr val="230EDB"/>
                </a:solidFill>
                <a:latin typeface="Arial MT"/>
                <a:cs typeface="Arial MT"/>
              </a:rPr>
              <a:t>Pi</a:t>
            </a:r>
            <a:r>
              <a:rPr dirty="0" sz="2700" spc="-85">
                <a:solidFill>
                  <a:srgbClr val="230EDB"/>
                </a:solidFill>
                <a:latin typeface="Arial MT"/>
                <a:cs typeface="Arial MT"/>
              </a:rPr>
              <a:t> </a:t>
            </a:r>
            <a:r>
              <a:rPr dirty="0" sz="2700" spc="-315">
                <a:solidFill>
                  <a:srgbClr val="230EDB"/>
                </a:solidFill>
                <a:latin typeface="Arial MT"/>
                <a:cs typeface="Arial MT"/>
              </a:rPr>
              <a:t>æ</a:t>
            </a:r>
            <a:r>
              <a:rPr dirty="0" sz="2700" spc="-200">
                <a:solidFill>
                  <a:srgbClr val="230EDB"/>
                </a:solidFill>
                <a:latin typeface="Arial MT"/>
                <a:cs typeface="Arial MT"/>
              </a:rPr>
              <a:t> </a:t>
            </a:r>
            <a:r>
              <a:rPr dirty="0" sz="2700" spc="-45">
                <a:solidFill>
                  <a:srgbClr val="3424BF"/>
                </a:solidFill>
                <a:latin typeface="Arial MT"/>
                <a:cs typeface="Arial MT"/>
              </a:rPr>
              <a:t>opæator</a:t>
            </a:r>
            <a:endParaRPr sz="2700">
              <a:latin typeface="Arial MT"/>
              <a:cs typeface="Arial MT"/>
            </a:endParaRPr>
          </a:p>
          <a:p>
            <a:pPr marL="29209">
              <a:lnSpc>
                <a:spcPts val="2730"/>
              </a:lnSpc>
              <a:tabLst>
                <a:tab pos="1428115" algn="l"/>
              </a:tabLst>
            </a:pPr>
            <a:r>
              <a:rPr dirty="0" sz="2600" spc="-175">
                <a:solidFill>
                  <a:srgbClr val="1F0CBC"/>
                </a:solidFill>
                <a:latin typeface="Arial MT"/>
                <a:cs typeface="Arial MT"/>
              </a:rPr>
              <a:t>Elîxîr</a:t>
            </a:r>
            <a:r>
              <a:rPr dirty="0" sz="2600">
                <a:solidFill>
                  <a:srgbClr val="1F0CBC"/>
                </a:solidFill>
                <a:latin typeface="Arial MT"/>
                <a:cs typeface="Arial MT"/>
              </a:rPr>
              <a:t> </a:t>
            </a:r>
            <a:r>
              <a:rPr dirty="0" sz="2600" spc="-25">
                <a:solidFill>
                  <a:srgbClr val="5D46E6"/>
                </a:solidFill>
                <a:latin typeface="Arial MT"/>
                <a:cs typeface="Arial MT"/>
              </a:rPr>
              <a:t>haa</a:t>
            </a:r>
            <a:r>
              <a:rPr dirty="0" sz="2600">
                <a:solidFill>
                  <a:srgbClr val="5D46E6"/>
                </a:solidFill>
                <a:latin typeface="Arial MT"/>
                <a:cs typeface="Arial MT"/>
              </a:rPr>
              <a:t>	</a:t>
            </a:r>
            <a:r>
              <a:rPr dirty="0" sz="2600" spc="135">
                <a:solidFill>
                  <a:srgbClr val="443BD6"/>
                </a:solidFill>
                <a:latin typeface="Arial MT"/>
                <a:cs typeface="Arial MT"/>
              </a:rPr>
              <a:t>gils</a:t>
            </a:r>
            <a:endParaRPr sz="2600">
              <a:latin typeface="Arial MT"/>
              <a:cs typeface="Arial MT"/>
            </a:endParaRPr>
          </a:p>
          <a:p>
            <a:pPr marL="28575">
              <a:lnSpc>
                <a:spcPts val="2830"/>
              </a:lnSpc>
            </a:pPr>
            <a:r>
              <a:rPr dirty="0" sz="2750" spc="-145">
                <a:solidFill>
                  <a:srgbClr val="1C13C1"/>
                </a:solidFill>
                <a:latin typeface="Arial MT"/>
                <a:cs typeface="Arial MT"/>
              </a:rPr>
              <a:t>Doœt</a:t>
            </a:r>
            <a:r>
              <a:rPr dirty="0" sz="2750" spc="-55">
                <a:solidFill>
                  <a:srgbClr val="1C13C1"/>
                </a:solidFill>
                <a:latin typeface="Arial MT"/>
                <a:cs typeface="Arial MT"/>
              </a:rPr>
              <a:t> </a:t>
            </a:r>
            <a:r>
              <a:rPr dirty="0" sz="2750" spc="-25">
                <a:solidFill>
                  <a:srgbClr val="1C13C1"/>
                </a:solidFill>
                <a:latin typeface="Arial MT"/>
                <a:cs typeface="Arial MT"/>
              </a:rPr>
              <a:t>nga</a:t>
            </a:r>
            <a:endParaRPr sz="2750">
              <a:latin typeface="Arial MT"/>
              <a:cs typeface="Arial MT"/>
            </a:endParaRPr>
          </a:p>
          <a:p>
            <a:pPr marL="24765">
              <a:lnSpc>
                <a:spcPts val="3075"/>
              </a:lnSpc>
            </a:pPr>
            <a:r>
              <a:rPr dirty="0" sz="2750" spc="-195">
                <a:solidFill>
                  <a:srgbClr val="4446CF"/>
                </a:solidFill>
                <a:latin typeface="Arial MT"/>
                <a:cs typeface="Arial MT"/>
              </a:rPr>
              <a:t>dafmacro</a:t>
            </a:r>
            <a:r>
              <a:rPr dirty="0" sz="2750" spc="20">
                <a:solidFill>
                  <a:srgbClr val="4446CF"/>
                </a:solidFill>
                <a:latin typeface="Arial MT"/>
                <a:cs typeface="Arial MT"/>
              </a:rPr>
              <a:t> </a:t>
            </a:r>
            <a:r>
              <a:rPr dirty="0" sz="2750" spc="-160">
                <a:solidFill>
                  <a:srgbClr val="4642DA"/>
                </a:solidFill>
                <a:latin typeface="Arial MT"/>
                <a:cs typeface="Arial MT"/>
              </a:rPr>
              <a:t>quQe</a:t>
            </a:r>
            <a:r>
              <a:rPr dirty="0" sz="2750" spc="-195">
                <a:solidFill>
                  <a:srgbClr val="4642DA"/>
                </a:solidFill>
                <a:latin typeface="Arial MT"/>
                <a:cs typeface="Arial MT"/>
              </a:rPr>
              <a:t> </a:t>
            </a:r>
            <a:r>
              <a:rPr dirty="0" sz="2750" spc="-180">
                <a:solidFill>
                  <a:srgbClr val="161DA5"/>
                </a:solidFill>
                <a:latin typeface="Arial MT"/>
                <a:cs typeface="Arial MT"/>
              </a:rPr>
              <a:t>and</a:t>
            </a:r>
            <a:r>
              <a:rPr dirty="0" sz="2750" spc="-170">
                <a:solidFill>
                  <a:srgbClr val="161DA5"/>
                </a:solidFill>
                <a:latin typeface="Arial MT"/>
                <a:cs typeface="Arial MT"/>
              </a:rPr>
              <a:t> </a:t>
            </a:r>
            <a:r>
              <a:rPr dirty="0" sz="2750" spc="-10">
                <a:solidFill>
                  <a:srgbClr val="0C08B5"/>
                </a:solidFill>
                <a:latin typeface="Arial MT"/>
                <a:cs typeface="Arial MT"/>
              </a:rPr>
              <a:t>unqæte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255943" y="12133262"/>
            <a:ext cx="4886960" cy="1160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04"/>
              </a:lnSpc>
              <a:spcBef>
                <a:spcPts val="100"/>
              </a:spcBef>
              <a:tabLst>
                <a:tab pos="1131570" algn="l"/>
              </a:tabLst>
            </a:pPr>
            <a:r>
              <a:rPr dirty="0" sz="2800" spc="-20">
                <a:solidFill>
                  <a:srgbClr val="150CFD"/>
                </a:solidFill>
                <a:latin typeface="Arial MT"/>
                <a:cs typeface="Arial MT"/>
              </a:rPr>
              <a:t>Extø</a:t>
            </a:r>
            <a:r>
              <a:rPr dirty="0" sz="2800">
                <a:solidFill>
                  <a:srgbClr val="150CFD"/>
                </a:solidFill>
                <a:latin typeface="Arial MT"/>
                <a:cs typeface="Arial MT"/>
              </a:rPr>
              <a:t>	</a:t>
            </a:r>
            <a:r>
              <a:rPr dirty="0" sz="2800" spc="-85">
                <a:solidFill>
                  <a:srgbClr val="2B13DF"/>
                </a:solidFill>
                <a:latin typeface="Arial MT"/>
                <a:cs typeface="Arial MT"/>
              </a:rPr>
              <a:t>nctuation</a:t>
            </a:r>
            <a:endParaRPr sz="2800">
              <a:latin typeface="Arial MT"/>
              <a:cs typeface="Arial MT"/>
            </a:endParaRPr>
          </a:p>
          <a:p>
            <a:pPr marL="26670">
              <a:lnSpc>
                <a:spcPts val="2815"/>
              </a:lnSpc>
            </a:pPr>
            <a:r>
              <a:rPr dirty="0" sz="2600" spc="-229">
                <a:solidFill>
                  <a:srgbClr val="7C7BFF"/>
                </a:solidFill>
                <a:latin typeface="Arial MT"/>
                <a:cs typeface="Arial MT"/>
              </a:rPr>
              <a:t>Wh•ampace</a:t>
            </a:r>
            <a:r>
              <a:rPr dirty="0" sz="2600" spc="65">
                <a:solidFill>
                  <a:srgbClr val="7C7BFF"/>
                </a:solidFill>
                <a:latin typeface="Arial MT"/>
                <a:cs typeface="Arial MT"/>
              </a:rPr>
              <a:t> </a:t>
            </a:r>
            <a:r>
              <a:rPr dirty="0" sz="2600" spc="-80">
                <a:solidFill>
                  <a:srgbClr val="1F339A"/>
                </a:solidFill>
                <a:latin typeface="Arial MT"/>
                <a:cs typeface="Arial MT"/>
              </a:rPr>
              <a:t>Strangenesø</a:t>
            </a:r>
            <a:endParaRPr sz="2600">
              <a:latin typeface="Arial MT"/>
              <a:cs typeface="Arial MT"/>
            </a:endParaRPr>
          </a:p>
          <a:p>
            <a:pPr marL="14604">
              <a:lnSpc>
                <a:spcPts val="2915"/>
              </a:lnSpc>
            </a:pPr>
            <a:r>
              <a:rPr dirty="0" sz="2550" spc="-110">
                <a:solidFill>
                  <a:srgbClr val="2624A7"/>
                </a:solidFill>
                <a:latin typeface="Arial MT"/>
                <a:cs typeface="Arial MT"/>
              </a:rPr>
              <a:t>Closures</a:t>
            </a:r>
            <a:r>
              <a:rPr dirty="0" sz="2550" spc="-105">
                <a:solidFill>
                  <a:srgbClr val="2624A7"/>
                </a:solidFill>
                <a:latin typeface="Arial MT"/>
                <a:cs typeface="Arial MT"/>
              </a:rPr>
              <a:t> </a:t>
            </a:r>
            <a:r>
              <a:rPr dirty="0" sz="2550" spc="-55">
                <a:solidFill>
                  <a:srgbClr val="1C11C4"/>
                </a:solidFill>
                <a:latin typeface="Arial MT"/>
                <a:cs typeface="Arial MT"/>
              </a:rPr>
              <a:t>done</a:t>
            </a:r>
            <a:r>
              <a:rPr dirty="0" sz="2550" spc="-220">
                <a:solidFill>
                  <a:srgbClr val="1C11C4"/>
                </a:solidFill>
                <a:latin typeface="Arial MT"/>
                <a:cs typeface="Arial MT"/>
              </a:rPr>
              <a:t> </a:t>
            </a:r>
            <a:r>
              <a:rPr dirty="0" sz="2550" spc="-40">
                <a:solidFill>
                  <a:srgbClr val="4241DF"/>
                </a:solidFill>
                <a:latin typeface="Arial MT"/>
                <a:cs typeface="Arial MT"/>
              </a:rPr>
              <a:t>ñght</a:t>
            </a:r>
            <a:r>
              <a:rPr dirty="0" sz="2550" spc="-20">
                <a:solidFill>
                  <a:srgbClr val="4241DF"/>
                </a:solidFill>
                <a:latin typeface="Arial MT"/>
                <a:cs typeface="Arial MT"/>
              </a:rPr>
              <a:t> </a:t>
            </a:r>
            <a:r>
              <a:rPr dirty="0" sz="2550">
                <a:solidFill>
                  <a:srgbClr val="7264DB"/>
                </a:solidFill>
                <a:latin typeface="Arial MT"/>
                <a:cs typeface="Arial MT"/>
              </a:rPr>
              <a:t>-</a:t>
            </a:r>
            <a:r>
              <a:rPr dirty="0" sz="2550" spc="90">
                <a:solidFill>
                  <a:srgbClr val="7264DB"/>
                </a:solidFill>
                <a:latin typeface="Arial MT"/>
                <a:cs typeface="Arial MT"/>
              </a:rPr>
              <a:t> </a:t>
            </a:r>
            <a:r>
              <a:rPr dirty="0" sz="2550" spc="-60">
                <a:solidFill>
                  <a:srgbClr val="4424E8"/>
                </a:solidFill>
                <a:latin typeface="Arial MT"/>
                <a:cs typeface="Arial MT"/>
              </a:rPr>
              <a:t>Hip</a:t>
            </a:r>
            <a:r>
              <a:rPr dirty="0" sz="2550" spc="-150">
                <a:solidFill>
                  <a:srgbClr val="4424E8"/>
                </a:solidFill>
                <a:latin typeface="Arial MT"/>
                <a:cs typeface="Arial MT"/>
              </a:rPr>
              <a:t> </a:t>
            </a:r>
            <a:r>
              <a:rPr dirty="0" sz="2550" spc="-20">
                <a:solidFill>
                  <a:srgbClr val="180EC6"/>
                </a:solidFill>
                <a:latin typeface="Arial MT"/>
                <a:cs typeface="Arial MT"/>
              </a:rPr>
              <a:t>hip</a:t>
            </a:r>
            <a:r>
              <a:rPr dirty="0" sz="2550" spc="-180">
                <a:solidFill>
                  <a:srgbClr val="180EC6"/>
                </a:solidFill>
                <a:latin typeface="Arial MT"/>
                <a:cs typeface="Arial MT"/>
              </a:rPr>
              <a:t> </a:t>
            </a:r>
            <a:r>
              <a:rPr dirty="0" sz="2550" spc="-65">
                <a:solidFill>
                  <a:srgbClr val="5249C8"/>
                </a:solidFill>
                <a:latin typeface="Arial MT"/>
                <a:cs typeface="Arial MT"/>
              </a:rPr>
              <a:t>hooray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258030" y="13238162"/>
            <a:ext cx="87884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80">
                <a:solidFill>
                  <a:srgbClr val="180FB8"/>
                </a:solidFill>
                <a:latin typeface="Arial MT"/>
                <a:cs typeface="Arial MT"/>
              </a:rPr>
              <a:t>FinalÇ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219200"/>
            <a:ext cx="17602200" cy="12268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5105400"/>
            <a:ext cx="133350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3581400"/>
            <a:ext cx="1767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438400"/>
            <a:ext cx="175260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100" y="10248900"/>
            <a:ext cx="942975" cy="8953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500" y="10220325"/>
            <a:ext cx="819150" cy="9334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87925" y="10420350"/>
            <a:ext cx="561975" cy="6953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0625" y="7134225"/>
            <a:ext cx="942975" cy="8477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52750" y="7543800"/>
            <a:ext cx="619125" cy="4857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8675" y="7258050"/>
            <a:ext cx="504825" cy="7334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20825" y="7115175"/>
            <a:ext cx="781050" cy="8191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38850" y="6096000"/>
            <a:ext cx="981075" cy="1047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0625" y="4200525"/>
            <a:ext cx="923925" cy="8096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47975" y="4219575"/>
            <a:ext cx="885825" cy="8001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14850" y="4257675"/>
            <a:ext cx="800100" cy="69532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192250" y="4333875"/>
            <a:ext cx="800100" cy="7334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515725" y="3209925"/>
            <a:ext cx="638175" cy="13335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47875" y="1466850"/>
            <a:ext cx="1724025" cy="16192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059400" y="1447800"/>
            <a:ext cx="533400" cy="1428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28775" y="1866900"/>
            <a:ext cx="161925" cy="16192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372350" y="3038475"/>
            <a:ext cx="4057650" cy="64770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916806" y="1814512"/>
            <a:ext cx="15367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65">
                <a:solidFill>
                  <a:srgbClr val="363636"/>
                </a:solidFill>
                <a:latin typeface="Arial MT"/>
                <a:cs typeface="Arial MT"/>
              </a:rPr>
              <a:t>¿hcEaun.C}i•</a:t>
            </a:r>
            <a:r>
              <a:rPr dirty="0" sz="1400" spc="-8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606060"/>
                </a:solidFill>
                <a:latin typeface="Arial MT"/>
                <a:cs typeface="Arial MT"/>
              </a:rPr>
              <a:t>h</a:t>
            </a:r>
            <a:r>
              <a:rPr dirty="0" sz="1400" spc="-204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2F2F2F"/>
                </a:solidFill>
                <a:latin typeface="Arial MT"/>
                <a:cs typeface="Arial MT"/>
              </a:rPr>
              <a:t>ab.i</a:t>
            </a:r>
            <a:r>
              <a:rPr dirty="0" sz="1400" spc="-19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400" spc="-50" i="1">
                <a:solidFill>
                  <a:srgbClr val="59595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8638158" y="2401887"/>
            <a:ext cx="21697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0"/>
              <a:t>Repokémon</a:t>
            </a:r>
            <a:endParaRPr sz="3600"/>
          </a:p>
        </p:txBody>
      </p:sp>
      <p:sp>
        <p:nvSpPr>
          <p:cNvPr id="21" name="object 21" descr=""/>
          <p:cNvSpPr txBox="1"/>
          <p:nvPr/>
        </p:nvSpPr>
        <p:spPr>
          <a:xfrm>
            <a:off x="1113555" y="5259387"/>
            <a:ext cx="1065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31313"/>
                </a:solidFill>
                <a:latin typeface="Arial MT"/>
                <a:cs typeface="Arial MT"/>
              </a:rPr>
              <a:t>Bulbasaur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861579" y="5259387"/>
            <a:ext cx="799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Ivysaur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386846" y="5259387"/>
            <a:ext cx="994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Venusaur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843313" y="5259387"/>
            <a:ext cx="1308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C1C1C"/>
                </a:solidFill>
                <a:latin typeface="Arial MT"/>
                <a:cs typeface="Arial MT"/>
              </a:rPr>
              <a:t>Charmander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481613" y="5259387"/>
            <a:ext cx="1283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A0A0A"/>
                </a:solidFill>
                <a:latin typeface="Arial MT"/>
                <a:cs typeface="Arial MT"/>
              </a:rPr>
              <a:t>Charmeleon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215163" y="5259387"/>
            <a:ext cx="1056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80808"/>
                </a:solidFill>
                <a:latin typeface="Arial MT"/>
                <a:cs typeface="Arial MT"/>
              </a:rPr>
              <a:t>Charizard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940305" y="5259387"/>
            <a:ext cx="862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latin typeface="Arial MT"/>
                <a:cs typeface="Arial MT"/>
              </a:rPr>
              <a:t>Squirtle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2481309" y="5259387"/>
            <a:ext cx="1008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Wartortle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4115186" y="5259387"/>
            <a:ext cx="981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Blastoise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5768358" y="5259387"/>
            <a:ext cx="91566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Caterpie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7362982" y="5259387"/>
            <a:ext cx="959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Metapod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94039" y="8205787"/>
            <a:ext cx="110871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latin typeface="Arial MT"/>
                <a:cs typeface="Arial MT"/>
              </a:rPr>
              <a:t>Butterfree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880032" y="8205787"/>
            <a:ext cx="78232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50">
                <a:solidFill>
                  <a:srgbClr val="131313"/>
                </a:solidFill>
                <a:latin typeface="Arial MT"/>
                <a:cs typeface="Arial MT"/>
              </a:rPr>
              <a:t>Weedle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321765" y="11336337"/>
            <a:ext cx="648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80808"/>
                </a:solidFill>
                <a:latin typeface="Arial MT"/>
                <a:cs typeface="Arial MT"/>
              </a:rPr>
              <a:t>Ekans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959417" y="11349037"/>
            <a:ext cx="623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Arbok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494465" y="8205787"/>
            <a:ext cx="79057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40">
                <a:latin typeface="Arial MT"/>
                <a:cs typeface="Arial MT"/>
              </a:rPr>
              <a:t>Kakuna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465952" y="11342687"/>
            <a:ext cx="84772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0C0C0C"/>
                </a:solidFill>
                <a:latin typeface="Arial MT"/>
                <a:cs typeface="Arial MT"/>
              </a:rPr>
              <a:t>Pikachu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096060" y="8224837"/>
            <a:ext cx="8248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5">
                <a:latin typeface="Arial MT"/>
                <a:cs typeface="Arial MT"/>
              </a:rPr>
              <a:t>Beedrill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760621" y="8205787"/>
            <a:ext cx="72961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solidFill>
                  <a:srgbClr val="0F0F0F"/>
                </a:solidFill>
                <a:latin typeface="Arial MT"/>
                <a:cs typeface="Arial MT"/>
              </a:rPr>
              <a:t>Pidgey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217946" y="8205787"/>
            <a:ext cx="105791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latin typeface="Arial MT"/>
                <a:cs typeface="Arial MT"/>
              </a:rPr>
              <a:t>Pidgeotto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0951496" y="8205787"/>
            <a:ext cx="82105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latin typeface="Arial MT"/>
                <a:cs typeface="Arial MT"/>
              </a:rPr>
              <a:t>Pidgeot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143026" y="11355387"/>
            <a:ext cx="74295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latin typeface="Arial MT"/>
                <a:cs typeface="Arial MT"/>
              </a:rPr>
              <a:t>Raic</a:t>
            </a:r>
            <a:r>
              <a:rPr dirty="0" sz="1650" spc="-145">
                <a:latin typeface="Arial MT"/>
                <a:cs typeface="Arial MT"/>
              </a:rPr>
              <a:t> </a:t>
            </a:r>
            <a:r>
              <a:rPr dirty="0" sz="1650" spc="65">
                <a:solidFill>
                  <a:srgbClr val="131313"/>
                </a:solidFill>
                <a:latin typeface="Arial MT"/>
                <a:cs typeface="Arial MT"/>
              </a:rPr>
              <a:t>h</a:t>
            </a:r>
            <a:r>
              <a:rPr dirty="0" sz="1650" spc="65">
                <a:solidFill>
                  <a:srgbClr val="232323"/>
                </a:solidFill>
                <a:latin typeface="Arial MT"/>
                <a:cs typeface="Arial MT"/>
              </a:rPr>
              <a:t>u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540736" y="11355387"/>
            <a:ext cx="117665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latin typeface="Arial MT"/>
                <a:cs typeface="Arial MT"/>
              </a:rPr>
              <a:t>Sand</a:t>
            </a:r>
            <a:r>
              <a:rPr dirty="0" sz="1650" spc="-110">
                <a:latin typeface="Arial MT"/>
                <a:cs typeface="Arial MT"/>
              </a:rPr>
              <a:t> </a:t>
            </a:r>
            <a:r>
              <a:rPr dirty="0" sz="1650" spc="60">
                <a:latin typeface="Arial MT"/>
                <a:cs typeface="Arial MT"/>
              </a:rPr>
              <a:t>shrew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2590952" y="8224837"/>
            <a:ext cx="7912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5">
                <a:latin typeface="Arial MT"/>
                <a:cs typeface="Arial MT"/>
              </a:rPr>
              <a:t>Rattata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4161579" y="821213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C0C0C"/>
                </a:solidFill>
                <a:latin typeface="Arial MT"/>
                <a:cs typeface="Arial MT"/>
              </a:rPr>
              <a:t>Raticete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2523837" y="11336337"/>
            <a:ext cx="910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Nidorina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4028788" y="11336337"/>
            <a:ext cx="1142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Nidoqueen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7382070" y="11342687"/>
            <a:ext cx="91122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latin typeface="Arial MT"/>
                <a:cs typeface="Arial MT"/>
              </a:rPr>
              <a:t>Nidorino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1650" y="10020300"/>
            <a:ext cx="228600" cy="5238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0" y="10134600"/>
            <a:ext cx="323850" cy="4191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8050" y="10020300"/>
            <a:ext cx="228600" cy="5334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67800" y="10048875"/>
            <a:ext cx="676275" cy="3810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4600" y="10058400"/>
            <a:ext cx="1057275" cy="495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14775" y="9296400"/>
            <a:ext cx="704850" cy="4191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2025" y="8543925"/>
            <a:ext cx="390525" cy="4667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14500" y="8610600"/>
            <a:ext cx="342900" cy="3714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05250" y="8543925"/>
            <a:ext cx="1428750" cy="4476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10200" y="8572500"/>
            <a:ext cx="285750" cy="4095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34150" y="6400800"/>
            <a:ext cx="219075" cy="5238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53375" y="6515100"/>
            <a:ext cx="323850" cy="4191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163175" y="6400800"/>
            <a:ext cx="285750" cy="40957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525125" y="6400800"/>
            <a:ext cx="676275" cy="4191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725400" y="6400800"/>
            <a:ext cx="685800" cy="41910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849350" y="6400800"/>
            <a:ext cx="219075" cy="52387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038725" y="5676900"/>
            <a:ext cx="676275" cy="40957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62025" y="4924425"/>
            <a:ext cx="381000" cy="46672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62575" y="4981575"/>
            <a:ext cx="333375" cy="3810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72150" y="4953000"/>
            <a:ext cx="285750" cy="4095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38725" y="3505200"/>
            <a:ext cx="295275" cy="40957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410200" y="3505200"/>
            <a:ext cx="285750" cy="419100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3569208" y="3753611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5" h="0">
                <a:moveTo>
                  <a:pt x="0" y="0"/>
                </a:moveTo>
                <a:lnTo>
                  <a:pt x="298704" y="0"/>
                </a:lnTo>
              </a:path>
            </a:pathLst>
          </a:custGeom>
          <a:ln w="21336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3569208" y="3636263"/>
            <a:ext cx="307975" cy="52069"/>
          </a:xfrm>
          <a:custGeom>
            <a:avLst/>
            <a:gdLst/>
            <a:ahLst/>
            <a:cxnLst/>
            <a:rect l="l" t="t" r="r" b="b"/>
            <a:pathLst>
              <a:path w="307975" h="52070">
                <a:moveTo>
                  <a:pt x="307848" y="30480"/>
                </a:moveTo>
                <a:lnTo>
                  <a:pt x="298704" y="30480"/>
                </a:lnTo>
                <a:lnTo>
                  <a:pt x="298704" y="21336"/>
                </a:lnTo>
                <a:lnTo>
                  <a:pt x="298704" y="0"/>
                </a:lnTo>
                <a:lnTo>
                  <a:pt x="0" y="0"/>
                </a:lnTo>
                <a:lnTo>
                  <a:pt x="0" y="21336"/>
                </a:lnTo>
                <a:lnTo>
                  <a:pt x="0" y="42672"/>
                </a:lnTo>
                <a:lnTo>
                  <a:pt x="9144" y="42672"/>
                </a:lnTo>
                <a:lnTo>
                  <a:pt x="9144" y="51816"/>
                </a:lnTo>
                <a:lnTo>
                  <a:pt x="307848" y="51816"/>
                </a:lnTo>
                <a:lnTo>
                  <a:pt x="307848" y="3048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963949" y="3257550"/>
            <a:ext cx="404622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86125" algn="l"/>
              </a:tabLst>
            </a:pPr>
            <a:r>
              <a:rPr dirty="0" sz="5000" spc="-10">
                <a:latin typeface="Courier New"/>
                <a:cs typeface="Courier New"/>
              </a:rPr>
              <a:t>parent</a:t>
            </a:r>
            <a:r>
              <a:rPr dirty="0" sz="5000">
                <a:latin typeface="Courier New"/>
                <a:cs typeface="Courier New"/>
              </a:rPr>
              <a:t>	</a:t>
            </a:r>
            <a:r>
              <a:rPr dirty="0" sz="5000" spc="-40">
                <a:latin typeface="Courier New"/>
                <a:cs typeface="Courier New"/>
              </a:rPr>
              <a:t>se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57436" y="4743450"/>
            <a:ext cx="5033010" cy="2912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2475">
              <a:lnSpc>
                <a:spcPct val="100000"/>
              </a:lnSpc>
              <a:spcBef>
                <a:spcPts val="100"/>
              </a:spcBef>
              <a:tabLst>
                <a:tab pos="3324225" algn="l"/>
              </a:tabLst>
            </a:pPr>
            <a:r>
              <a:rPr dirty="0" sz="4700" spc="165">
                <a:latin typeface="Cambria"/>
                <a:cs typeface="Cambria"/>
              </a:rPr>
              <a:t>Spawns</a:t>
            </a:r>
            <a:r>
              <a:rPr dirty="0" sz="4700">
                <a:latin typeface="Cambria"/>
                <a:cs typeface="Cambria"/>
              </a:rPr>
              <a:t>	</a:t>
            </a:r>
            <a:r>
              <a:rPr dirty="0" sz="4700" spc="140">
                <a:latin typeface="Cambria"/>
                <a:cs typeface="Cambria"/>
              </a:rPr>
              <a:t>an</a:t>
            </a:r>
            <a:endParaRPr sz="4700">
              <a:latin typeface="Cambria"/>
              <a:cs typeface="Cambria"/>
            </a:endParaRPr>
          </a:p>
          <a:p>
            <a:pPr marL="34290">
              <a:lnSpc>
                <a:spcPct val="100000"/>
              </a:lnSpc>
              <a:spcBef>
                <a:spcPts val="160"/>
              </a:spcBef>
              <a:tabLst>
                <a:tab pos="2243455" algn="l"/>
              </a:tabLst>
            </a:pPr>
            <a:r>
              <a:rPr dirty="0" sz="4600" spc="190">
                <a:latin typeface="Cambria"/>
                <a:cs typeface="Cambria"/>
              </a:rPr>
              <a:t>spawn</a:t>
            </a:r>
            <a:r>
              <a:rPr dirty="0" sz="4600">
                <a:latin typeface="Cambria"/>
                <a:cs typeface="Cambria"/>
              </a:rPr>
              <a:t>	</a:t>
            </a:r>
            <a:r>
              <a:rPr dirty="0" sz="4600" spc="835">
                <a:latin typeface="Cambria"/>
                <a:cs typeface="Cambria"/>
              </a:rPr>
              <a:t>link</a:t>
            </a:r>
            <a:endParaRPr sz="4600">
              <a:latin typeface="Cambria"/>
              <a:cs typeface="Cambria"/>
            </a:endParaRPr>
          </a:p>
          <a:p>
            <a:pPr marL="12700" marR="5080" indent="755015">
              <a:lnSpc>
                <a:spcPct val="102200"/>
              </a:lnSpc>
              <a:spcBef>
                <a:spcPts val="5"/>
              </a:spcBef>
              <a:tabLst>
                <a:tab pos="2573655" algn="l"/>
              </a:tabLst>
            </a:pPr>
            <a:r>
              <a:rPr dirty="0" sz="4650" spc="445">
                <a:latin typeface="Cambria"/>
                <a:cs typeface="Cambria"/>
              </a:rPr>
              <a:t>send</a:t>
            </a:r>
            <a:r>
              <a:rPr dirty="0" sz="4650">
                <a:latin typeface="Cambria"/>
                <a:cs typeface="Cambria"/>
              </a:rPr>
              <a:t>	</a:t>
            </a:r>
            <a:r>
              <a:rPr dirty="0" sz="4650" spc="445">
                <a:latin typeface="Cambria"/>
                <a:cs typeface="Cambria"/>
              </a:rPr>
              <a:t>parenC</a:t>
            </a:r>
            <a:r>
              <a:rPr dirty="0" sz="4650">
                <a:latin typeface="Cambria"/>
                <a:cs typeface="Cambria"/>
              </a:rPr>
              <a:t> </a:t>
            </a:r>
            <a:r>
              <a:rPr dirty="0" sz="4650" spc="140">
                <a:latin typeface="Cambria"/>
                <a:cs typeface="Cambria"/>
              </a:rPr>
              <a:t>, </a:t>
            </a:r>
            <a:r>
              <a:rPr dirty="0" sz="4650" spc="114">
                <a:latin typeface="Cambria"/>
                <a:cs typeface="Cambria"/>
              </a:rPr>
              <a:t>end</a:t>
            </a:r>
            <a:endParaRPr sz="4650">
              <a:latin typeface="Cambria"/>
              <a:cs typeface="Cambri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090592" y="4743450"/>
            <a:ext cx="4391025" cy="2188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  <a:tabLst>
                <a:tab pos="1831339" algn="l"/>
              </a:tabLst>
            </a:pPr>
            <a:r>
              <a:rPr dirty="0" sz="4700" spc="1065">
                <a:latin typeface="Cambria"/>
                <a:cs typeface="Cambria"/>
              </a:rPr>
              <a:t>ixir</a:t>
            </a:r>
            <a:r>
              <a:rPr dirty="0" sz="4700">
                <a:latin typeface="Cambria"/>
                <a:cs typeface="Cambria"/>
              </a:rPr>
              <a:t>	</a:t>
            </a:r>
            <a:r>
              <a:rPr dirty="0" sz="4700" spc="555">
                <a:latin typeface="Cambria"/>
                <a:cs typeface="Cambria"/>
              </a:rPr>
              <a:t>proces</a:t>
            </a:r>
            <a:r>
              <a:rPr dirty="0" sz="4700" spc="-440">
                <a:latin typeface="Cambria"/>
                <a:cs typeface="Cambria"/>
              </a:rPr>
              <a:t> </a:t>
            </a:r>
            <a:r>
              <a:rPr dirty="0" sz="4700" spc="455">
                <a:latin typeface="Cambria"/>
                <a:cs typeface="Cambria"/>
              </a:rPr>
              <a:t>s</a:t>
            </a:r>
            <a:endParaRPr sz="47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4600" spc="680">
                <a:latin typeface="Cambria"/>
                <a:cs typeface="Cambria"/>
              </a:rPr>
              <a:t>-</a:t>
            </a:r>
            <a:r>
              <a:rPr dirty="0" sz="4600" spc="1090">
                <a:latin typeface="Cambria"/>
                <a:cs typeface="Cambria"/>
              </a:rPr>
              <a:t>&gt;</a:t>
            </a:r>
            <a:endParaRPr sz="4600">
              <a:latin typeface="Cambria"/>
              <a:cs typeface="Cambria"/>
            </a:endParaRPr>
          </a:p>
          <a:p>
            <a:pPr marL="803910">
              <a:lnSpc>
                <a:spcPct val="100000"/>
              </a:lnSpc>
              <a:spcBef>
                <a:spcPts val="130"/>
              </a:spcBef>
              <a:tabLst>
                <a:tab pos="2293620" algn="l"/>
                <a:tab pos="2992120" algn="l"/>
              </a:tabLst>
            </a:pPr>
            <a:r>
              <a:rPr dirty="0" sz="4650" spc="245">
                <a:latin typeface="Cambria"/>
                <a:cs typeface="Cambria"/>
              </a:rPr>
              <a:t>:</a:t>
            </a:r>
            <a:r>
              <a:rPr dirty="0" sz="4650" spc="-350">
                <a:latin typeface="Cambria"/>
                <a:cs typeface="Cambria"/>
              </a:rPr>
              <a:t> </a:t>
            </a:r>
            <a:r>
              <a:rPr dirty="0" sz="4650" spc="-25">
                <a:latin typeface="Cambria"/>
                <a:cs typeface="Cambria"/>
              </a:rPr>
              <a:t>ms</a:t>
            </a:r>
            <a:r>
              <a:rPr dirty="0" sz="4650">
                <a:latin typeface="Cambria"/>
                <a:cs typeface="Cambria"/>
              </a:rPr>
              <a:t>	</a:t>
            </a:r>
            <a:r>
              <a:rPr dirty="0" sz="4650" spc="-50">
                <a:latin typeface="Cambria"/>
                <a:cs typeface="Cambria"/>
              </a:rPr>
              <a:t>,</a:t>
            </a:r>
            <a:r>
              <a:rPr dirty="0" sz="4650">
                <a:latin typeface="Cambria"/>
                <a:cs typeface="Cambria"/>
              </a:rPr>
              <a:t>	</a:t>
            </a:r>
            <a:r>
              <a:rPr dirty="0" sz="4650" spc="-25">
                <a:latin typeface="Cambria"/>
                <a:cs typeface="Cambria"/>
              </a:rPr>
              <a:t>"he</a:t>
            </a:r>
            <a:endParaRPr sz="4650">
              <a:latin typeface="Cambria"/>
              <a:cs typeface="Cambri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212131" y="4743450"/>
            <a:ext cx="6523990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0185" algn="l"/>
                <a:tab pos="2545080" algn="l"/>
                <a:tab pos="3653790" algn="l"/>
              </a:tabLst>
            </a:pPr>
            <a:r>
              <a:rPr dirty="0" sz="4700" spc="585">
                <a:latin typeface="Cambria"/>
                <a:cs typeface="Cambria"/>
              </a:rPr>
              <a:t>noe</a:t>
            </a:r>
            <a:r>
              <a:rPr dirty="0" sz="4700">
                <a:latin typeface="Cambria"/>
                <a:cs typeface="Cambria"/>
              </a:rPr>
              <a:t>	</a:t>
            </a:r>
            <a:r>
              <a:rPr dirty="0" sz="4700" spc="585">
                <a:latin typeface="Cambria"/>
                <a:cs typeface="Cambria"/>
              </a:rPr>
              <a:t>an</a:t>
            </a:r>
            <a:r>
              <a:rPr dirty="0" sz="4700">
                <a:latin typeface="Cambria"/>
                <a:cs typeface="Cambria"/>
              </a:rPr>
              <a:t>	</a:t>
            </a:r>
            <a:r>
              <a:rPr dirty="0" sz="4700" spc="80">
                <a:latin typeface="Cambria"/>
                <a:cs typeface="Cambria"/>
              </a:rPr>
              <a:t>OS</a:t>
            </a:r>
            <a:r>
              <a:rPr dirty="0" sz="4700">
                <a:latin typeface="Cambria"/>
                <a:cs typeface="Cambria"/>
              </a:rPr>
              <a:t>	</a:t>
            </a:r>
            <a:r>
              <a:rPr dirty="0" sz="4700" spc="555">
                <a:latin typeface="Cambria"/>
                <a:cs typeface="Cambria"/>
              </a:rPr>
              <a:t>proces</a:t>
            </a:r>
            <a:r>
              <a:rPr dirty="0" sz="4700" spc="-445">
                <a:latin typeface="Cambria"/>
                <a:cs typeface="Cambria"/>
              </a:rPr>
              <a:t> </a:t>
            </a:r>
            <a:r>
              <a:rPr dirty="0" sz="4700" spc="505">
                <a:latin typeface="Cambria"/>
                <a:cs typeface="Cambria"/>
              </a:rPr>
              <a:t>s</a:t>
            </a:r>
            <a:r>
              <a:rPr dirty="0" sz="4700" spc="-275">
                <a:latin typeface="Cambria"/>
                <a:cs typeface="Cambria"/>
              </a:rPr>
              <a:t> </a:t>
            </a:r>
            <a:r>
              <a:rPr dirty="0" sz="4700" spc="295">
                <a:latin typeface="Cambria"/>
                <a:cs typeface="Cambria"/>
              </a:rPr>
              <a:t>!</a:t>
            </a:r>
            <a:endParaRPr sz="4700">
              <a:latin typeface="Cambria"/>
              <a:cs typeface="Cambri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551814" y="6197600"/>
            <a:ext cx="1100455" cy="734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50" spc="125">
                <a:latin typeface="Cambria"/>
                <a:cs typeface="Cambria"/>
              </a:rPr>
              <a:t>wor</a:t>
            </a:r>
            <a:endParaRPr sz="4650">
              <a:latin typeface="Cambria"/>
              <a:cs typeface="Cambri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36523" y="8443912"/>
            <a:ext cx="2595245" cy="138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9030">
              <a:lnSpc>
                <a:spcPct val="100000"/>
              </a:lnSpc>
              <a:spcBef>
                <a:spcPts val="100"/>
              </a:spcBef>
            </a:pPr>
            <a:r>
              <a:rPr dirty="0" sz="4100" spc="-170">
                <a:latin typeface="Courier New"/>
                <a:cs typeface="Courier New"/>
              </a:rPr>
              <a:t>1OC*C</a:t>
            </a:r>
            <a:endParaRPr sz="4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4800" spc="-10">
                <a:latin typeface="Courier New"/>
                <a:cs typeface="Courier New"/>
              </a:rPr>
              <a:t>receive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057529" y="8331200"/>
            <a:ext cx="8380730" cy="779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50">
                <a:latin typeface="Courier New"/>
                <a:cs typeface="Courier New"/>
              </a:rPr>
              <a:t>the</a:t>
            </a:r>
            <a:r>
              <a:rPr dirty="0" sz="4950" spc="-525">
                <a:latin typeface="Courier New"/>
                <a:cs typeface="Courier New"/>
              </a:rPr>
              <a:t> </a:t>
            </a:r>
            <a:r>
              <a:rPr dirty="0" sz="4950" spc="-35">
                <a:latin typeface="Courier New"/>
                <a:cs typeface="Courier New"/>
              </a:rPr>
              <a:t>message</a:t>
            </a:r>
            <a:r>
              <a:rPr dirty="0" sz="4950" spc="-345">
                <a:latin typeface="Courier New"/>
                <a:cs typeface="Courier New"/>
              </a:rPr>
              <a:t> </a:t>
            </a:r>
            <a:r>
              <a:rPr dirty="0" sz="4950">
                <a:latin typeface="Courier New"/>
                <a:cs typeface="Courier New"/>
              </a:rPr>
              <a:t>is</a:t>
            </a:r>
            <a:r>
              <a:rPr dirty="0" sz="4950" spc="-640">
                <a:latin typeface="Courier New"/>
                <a:cs typeface="Courier New"/>
              </a:rPr>
              <a:t> </a:t>
            </a:r>
            <a:r>
              <a:rPr dirty="0" sz="4950" spc="-110">
                <a:latin typeface="Courier New"/>
                <a:cs typeface="Courier New"/>
              </a:rPr>
              <a:t>received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50118" y="9783762"/>
            <a:ext cx="13879830" cy="1492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8550">
              <a:lnSpc>
                <a:spcPts val="5925"/>
              </a:lnSpc>
              <a:spcBef>
                <a:spcPts val="100"/>
              </a:spcBef>
              <a:tabLst>
                <a:tab pos="6955155" algn="l"/>
                <a:tab pos="8785225" algn="l"/>
                <a:tab pos="10253980" algn="l"/>
              </a:tabLst>
            </a:pPr>
            <a:r>
              <a:rPr dirty="0" sz="4950">
                <a:latin typeface="Courier New"/>
                <a:cs typeface="Courier New"/>
              </a:rPr>
              <a:t>:ms</a:t>
            </a:r>
            <a:r>
              <a:rPr dirty="0" sz="4950" spc="-70">
                <a:latin typeface="Courier New"/>
                <a:cs typeface="Courier New"/>
              </a:rPr>
              <a:t> </a:t>
            </a:r>
            <a:r>
              <a:rPr dirty="0" sz="4950">
                <a:latin typeface="Courier New"/>
                <a:cs typeface="Courier New"/>
              </a:rPr>
              <a:t>,</a:t>
            </a:r>
            <a:r>
              <a:rPr dirty="0" sz="4950" spc="-615">
                <a:latin typeface="Courier New"/>
                <a:cs typeface="Courier New"/>
              </a:rPr>
              <a:t> </a:t>
            </a:r>
            <a:r>
              <a:rPr dirty="0" sz="4950" spc="-10">
                <a:latin typeface="Courier New"/>
                <a:cs typeface="Courier New"/>
              </a:rPr>
              <a:t>contents</a:t>
            </a:r>
            <a:r>
              <a:rPr dirty="0" sz="4950">
                <a:latin typeface="Courier New"/>
                <a:cs typeface="Courier New"/>
              </a:rPr>
              <a:t>	</a:t>
            </a:r>
            <a:r>
              <a:rPr dirty="0" sz="4950" spc="-160">
                <a:latin typeface="Courier New"/>
                <a:cs typeface="Courier New"/>
              </a:rPr>
              <a:t>-</a:t>
            </a:r>
            <a:r>
              <a:rPr dirty="0" sz="4950" spc="-50">
                <a:latin typeface="Courier New"/>
                <a:cs typeface="Courier New"/>
              </a:rPr>
              <a:t>&gt;</a:t>
            </a:r>
            <a:r>
              <a:rPr dirty="0" sz="4950">
                <a:latin typeface="Courier New"/>
                <a:cs typeface="Courier New"/>
              </a:rPr>
              <a:t>	</a:t>
            </a:r>
            <a:r>
              <a:rPr dirty="0" sz="4950" spc="-50">
                <a:latin typeface="Courier New"/>
                <a:cs typeface="Courier New"/>
              </a:rPr>
              <a:t>.</a:t>
            </a:r>
            <a:r>
              <a:rPr dirty="0" sz="4950">
                <a:latin typeface="Courier New"/>
                <a:cs typeface="Courier New"/>
              </a:rPr>
              <a:t>	s</a:t>
            </a:r>
            <a:r>
              <a:rPr dirty="0" sz="4950" spc="-345">
                <a:latin typeface="Courier New"/>
                <a:cs typeface="Courier New"/>
              </a:rPr>
              <a:t> </a:t>
            </a:r>
            <a:r>
              <a:rPr dirty="0" sz="4950" spc="-120">
                <a:latin typeface="Courier New"/>
                <a:cs typeface="Courier New"/>
              </a:rPr>
              <a:t>contents</a:t>
            </a:r>
            <a:endParaRPr sz="4950">
              <a:latin typeface="Courier New"/>
              <a:cs typeface="Courier New"/>
            </a:endParaRPr>
          </a:p>
          <a:p>
            <a:pPr marL="12700">
              <a:lnSpc>
                <a:spcPts val="5625"/>
              </a:lnSpc>
            </a:pPr>
            <a:r>
              <a:rPr dirty="0" sz="4700" spc="-25">
                <a:latin typeface="Courier New"/>
                <a:cs typeface="Courier New"/>
              </a:rPr>
              <a:t>end</a:t>
            </a:r>
            <a:endParaRPr sz="4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0982325"/>
            <a:ext cx="514350" cy="7048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4125" y="11153775"/>
            <a:ext cx="238125" cy="5334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9425" y="10972800"/>
            <a:ext cx="762000" cy="7334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14800" y="10982325"/>
            <a:ext cx="409575" cy="7048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4575" y="11153775"/>
            <a:ext cx="733425" cy="73342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72325" y="11163300"/>
            <a:ext cx="485775" cy="5429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24775" y="11153775"/>
            <a:ext cx="419100" cy="5429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39125" y="10982325"/>
            <a:ext cx="476250" cy="7239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86850" y="11163300"/>
            <a:ext cx="457200" cy="5429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10725" y="11153775"/>
            <a:ext cx="447675" cy="5429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134600" y="11153775"/>
            <a:ext cx="466725" cy="55245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668000" y="11029950"/>
            <a:ext cx="2057400" cy="85725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906375" y="11153775"/>
            <a:ext cx="695325" cy="5429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43925" y="9839325"/>
            <a:ext cx="533400" cy="70485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163050" y="9839325"/>
            <a:ext cx="161925" cy="7143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429750" y="9829800"/>
            <a:ext cx="733425" cy="7239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487025" y="10001250"/>
            <a:ext cx="476250" cy="54292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33600" y="7543800"/>
            <a:ext cx="1104900" cy="7239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20000" y="7543800"/>
            <a:ext cx="752475" cy="73342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896350" y="7724775"/>
            <a:ext cx="476250" cy="55245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448800" y="7724775"/>
            <a:ext cx="409575" cy="54292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953625" y="7724775"/>
            <a:ext cx="485775" cy="733425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553700" y="7743825"/>
            <a:ext cx="409575" cy="53340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058525" y="7724775"/>
            <a:ext cx="1019175" cy="73342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172950" y="7724775"/>
            <a:ext cx="466725" cy="55245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2696825" y="7724775"/>
            <a:ext cx="409575" cy="55245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430250" y="7734300"/>
            <a:ext cx="476250" cy="542925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992225" y="7724775"/>
            <a:ext cx="409575" cy="53340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792325" y="7553325"/>
            <a:ext cx="523875" cy="71437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430500" y="7553325"/>
            <a:ext cx="1152525" cy="71437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649700" y="7543800"/>
            <a:ext cx="666750" cy="723900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362825" y="6410325"/>
            <a:ext cx="542925" cy="71437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972425" y="6410325"/>
            <a:ext cx="542925" cy="714375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582025" y="6572250"/>
            <a:ext cx="495300" cy="561975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144000" y="6572250"/>
            <a:ext cx="485775" cy="542925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696450" y="6572250"/>
            <a:ext cx="514350" cy="74295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0534650" y="6400800"/>
            <a:ext cx="628650" cy="714375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1220450" y="6400800"/>
            <a:ext cx="676275" cy="72390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181600" y="4124325"/>
            <a:ext cx="514350" cy="704850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810250" y="4295775"/>
            <a:ext cx="228600" cy="53340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296025" y="4114800"/>
            <a:ext cx="762000" cy="733425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391400" y="4124325"/>
            <a:ext cx="409575" cy="714375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9401175" y="4295775"/>
            <a:ext cx="733425" cy="733425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0448925" y="4295775"/>
            <a:ext cx="485775" cy="552450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1001375" y="4295775"/>
            <a:ext cx="419100" cy="542925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515725" y="4124325"/>
            <a:ext cx="476250" cy="723900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2325350" y="4114800"/>
            <a:ext cx="295275" cy="733425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201025" y="2981325"/>
            <a:ext cx="542925" cy="70485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8810625" y="2981325"/>
            <a:ext cx="542925" cy="714375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9429750" y="3143250"/>
            <a:ext cx="495300" cy="561975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9982200" y="3143250"/>
            <a:ext cx="476250" cy="552450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0534650" y="3143250"/>
            <a:ext cx="514350" cy="742950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10220325" y="9829800"/>
            <a:ext cx="161925" cy="723900"/>
            <a:chOff x="10220325" y="9829800"/>
            <a:chExt cx="161925" cy="723900"/>
          </a:xfrm>
        </p:grpSpPr>
        <p:pic>
          <p:nvPicPr>
            <p:cNvPr id="55" name="object 5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220325" y="9829800"/>
              <a:ext cx="161925" cy="723900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0220325" y="9829800"/>
              <a:ext cx="152400" cy="714375"/>
            </a:xfrm>
            <a:custGeom>
              <a:avLst/>
              <a:gdLst/>
              <a:ahLst/>
              <a:cxnLst/>
              <a:rect l="l" t="t" r="r" b="b"/>
              <a:pathLst>
                <a:path w="152400" h="714375">
                  <a:moveTo>
                    <a:pt x="152400" y="714375"/>
                  </a:moveTo>
                  <a:lnTo>
                    <a:pt x="0" y="714375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143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12289" algn="l"/>
              </a:tabLst>
            </a:pPr>
            <a:r>
              <a:rPr dirty="0" spc="-475"/>
              <a:t>i</a:t>
            </a:r>
            <a:r>
              <a:rPr dirty="0"/>
              <a:t>	</a:t>
            </a:r>
            <a:r>
              <a:rPr dirty="0" spc="-135"/>
              <a:t>isto</a:t>
            </a:r>
          </a:p>
        </p:txBody>
      </p:sp>
      <p:sp>
        <p:nvSpPr>
          <p:cNvPr id="58" name="object 58" descr=""/>
          <p:cNvSpPr txBox="1"/>
          <p:nvPr/>
        </p:nvSpPr>
        <p:spPr>
          <a:xfrm>
            <a:off x="12582337" y="3840162"/>
            <a:ext cx="1771650" cy="1191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650" spc="-65">
                <a:latin typeface="Arial MT"/>
                <a:cs typeface="Arial MT"/>
              </a:rPr>
              <a:t>acts</a:t>
            </a:r>
            <a:endParaRPr sz="765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554438" y="7232650"/>
            <a:ext cx="5272405" cy="122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3970" algn="l"/>
              </a:tabLst>
            </a:pPr>
            <a:r>
              <a:rPr dirty="0" sz="7900" spc="-290">
                <a:latin typeface="Arial MT"/>
                <a:cs typeface="Arial MT"/>
              </a:rPr>
              <a:t>overview</a:t>
            </a:r>
            <a:r>
              <a:rPr dirty="0" sz="7900">
                <a:latin typeface="Arial MT"/>
                <a:cs typeface="Arial MT"/>
              </a:rPr>
              <a:t>	</a:t>
            </a:r>
            <a:r>
              <a:rPr dirty="0" sz="7900" spc="-505">
                <a:latin typeface="Arial MT"/>
                <a:cs typeface="Arial MT"/>
              </a:rPr>
              <a:t>i</a:t>
            </a:r>
            <a:endParaRPr sz="79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834991" y="10907712"/>
            <a:ext cx="120523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75">
                <a:latin typeface="Arial MT"/>
                <a:cs typeface="Arial MT"/>
              </a:rPr>
              <a:t>StO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1586457" y="10661650"/>
            <a:ext cx="6028055" cy="122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4260" algn="l"/>
              </a:tabLst>
            </a:pPr>
            <a:r>
              <a:rPr dirty="0" sz="7900" spc="-345">
                <a:latin typeface="Arial MT"/>
                <a:cs typeface="Arial MT"/>
              </a:rPr>
              <a:t>ste</a:t>
            </a:r>
            <a:r>
              <a:rPr dirty="0" sz="7900">
                <a:latin typeface="Arial MT"/>
                <a:cs typeface="Arial MT"/>
              </a:rPr>
              <a:t>	</a:t>
            </a:r>
            <a:r>
              <a:rPr dirty="0" sz="7900" spc="-290">
                <a:latin typeface="Arial MT"/>
                <a:cs typeface="Arial MT"/>
              </a:rPr>
              <a:t>overview</a:t>
            </a:r>
            <a:endParaRPr sz="7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1971675"/>
            <a:ext cx="12192000" cy="10677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5105400"/>
            <a:ext cx="137922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52600"/>
            <a:ext cx="19507200" cy="112109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33550"/>
            <a:ext cx="19507200" cy="112299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438400"/>
            <a:ext cx="169164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12468225"/>
            <a:ext cx="1381125" cy="3714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6250" y="12001500"/>
            <a:ext cx="1162050" cy="10572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4475" y="3714750"/>
            <a:ext cx="16478250" cy="749617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8790431" y="13013436"/>
            <a:ext cx="2451100" cy="0"/>
          </a:xfrm>
          <a:custGeom>
            <a:avLst/>
            <a:gdLst/>
            <a:ahLst/>
            <a:cxnLst/>
            <a:rect l="l" t="t" r="r" b="b"/>
            <a:pathLst>
              <a:path w="2451100" h="0">
                <a:moveTo>
                  <a:pt x="0" y="0"/>
                </a:moveTo>
                <a:lnTo>
                  <a:pt x="2450592" y="0"/>
                </a:lnTo>
              </a:path>
            </a:pathLst>
          </a:custGeom>
          <a:ln w="21336">
            <a:solidFill>
              <a:srgbClr val="2F7CB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887200" y="13535025"/>
            <a:ext cx="1885950" cy="1076325"/>
            <a:chOff x="11887200" y="13535025"/>
            <a:chExt cx="1885950" cy="1076325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87200" y="13963650"/>
              <a:ext cx="1781175" cy="59055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887200" y="13535025"/>
              <a:ext cx="1885950" cy="1076325"/>
            </a:xfrm>
            <a:custGeom>
              <a:avLst/>
              <a:gdLst/>
              <a:ahLst/>
              <a:cxnLst/>
              <a:rect l="l" t="t" r="r" b="b"/>
              <a:pathLst>
                <a:path w="1885950" h="1076325">
                  <a:moveTo>
                    <a:pt x="1885950" y="1076325"/>
                  </a:moveTo>
                  <a:lnTo>
                    <a:pt x="0" y="1076325"/>
                  </a:lnTo>
                  <a:lnTo>
                    <a:pt x="0" y="0"/>
                  </a:lnTo>
                  <a:lnTo>
                    <a:pt x="1885950" y="0"/>
                  </a:lnTo>
                  <a:lnTo>
                    <a:pt x="1885950" y="1076325"/>
                  </a:lnTo>
                  <a:close/>
                </a:path>
              </a:pathLst>
            </a:custGeom>
            <a:solidFill>
              <a:srgbClr val="A39EA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43175" y="3095625"/>
            <a:ext cx="1095375" cy="4572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7150" y="3171825"/>
            <a:ext cx="1343025" cy="2381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59200" y="11610975"/>
            <a:ext cx="1133475" cy="2286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4025" y="2028825"/>
            <a:ext cx="3400425" cy="2571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258800" y="12782550"/>
            <a:ext cx="495300" cy="24765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154525" y="2047875"/>
            <a:ext cx="619125" cy="180975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661068" y="2374900"/>
            <a:ext cx="1905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0">
                <a:solidFill>
                  <a:srgbClr val="646464"/>
                </a:solidFill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532683" y="2374900"/>
            <a:ext cx="2019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0">
                <a:solidFill>
                  <a:srgbClr val="575757"/>
                </a:solidFill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105545" y="2490787"/>
            <a:ext cx="208597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1045" algn="l"/>
              </a:tabLst>
            </a:pPr>
            <a:r>
              <a:rPr dirty="0" sz="1850" spc="-70">
                <a:solidFill>
                  <a:srgbClr val="2A2A2A"/>
                </a:solidFill>
                <a:latin typeface="Calibri"/>
                <a:cs typeface="Calibri"/>
              </a:rPr>
              <a:t>www.youth</a:t>
            </a:r>
            <a:r>
              <a:rPr dirty="0" sz="1850" spc="-114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1850" spc="-10">
                <a:solidFill>
                  <a:srgbClr val="232323"/>
                </a:solidFill>
                <a:latin typeface="Calibri"/>
                <a:cs typeface="Calibri"/>
              </a:rPr>
              <a:t>be.com</a:t>
            </a:r>
            <a:r>
              <a:rPr dirty="0" sz="1850">
                <a:solidFill>
                  <a:srgbClr val="232323"/>
                </a:solidFill>
                <a:latin typeface="Calibri"/>
                <a:cs typeface="Calibri"/>
              </a:rPr>
              <a:t>	</a:t>
            </a:r>
            <a:r>
              <a:rPr dirty="0" sz="1850" spc="-50">
                <a:solidFill>
                  <a:srgbClr val="696969"/>
                </a:solidFill>
                <a:latin typeface="Calibri"/>
                <a:cs typeface="Calibri"/>
              </a:rPr>
              <a:t>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738609" y="11343064"/>
            <a:ext cx="2660015" cy="1018540"/>
          </a:xfrm>
          <a:prstGeom prst="rect">
            <a:avLst/>
          </a:prstGeom>
        </p:spPr>
        <p:txBody>
          <a:bodyPr wrap="square" lIns="0" tIns="183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2800" spc="-35">
                <a:solidFill>
                  <a:srgbClr val="030303"/>
                </a:solidFill>
                <a:latin typeface="Calibri"/>
                <a:cs typeface="Calibri"/>
              </a:rPr>
              <a:t>Erlang:</a:t>
            </a:r>
            <a:r>
              <a:rPr dirty="0" sz="2800" spc="-25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dirty="0" sz="2800" spc="-70">
                <a:solidFill>
                  <a:srgbClr val="0C0C0C"/>
                </a:solidFill>
                <a:latin typeface="Calibri"/>
                <a:cs typeface="Calibri"/>
              </a:rPr>
              <a:t>The</a:t>
            </a:r>
            <a:r>
              <a:rPr dirty="0" sz="2800" spc="-8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0C0C0C"/>
                </a:solidFill>
                <a:latin typeface="Calibri"/>
                <a:cs typeface="Calibri"/>
              </a:rPr>
              <a:t>Movie</a:t>
            </a:r>
            <a:endParaRPr sz="2800">
              <a:latin typeface="Calibri"/>
              <a:cs typeface="Calibri"/>
            </a:endParaRPr>
          </a:p>
          <a:p>
            <a:pPr marL="930275">
              <a:lnSpc>
                <a:spcPct val="100000"/>
              </a:lnSpc>
              <a:spcBef>
                <a:spcPts val="890"/>
              </a:spcBef>
            </a:pPr>
            <a:r>
              <a:rPr dirty="0" sz="1850" spc="-65">
                <a:solidFill>
                  <a:srgbClr val="343434"/>
                </a:solidFill>
                <a:latin typeface="Calibri"/>
                <a:cs typeface="Calibri"/>
              </a:rPr>
              <a:t>uncertainyesterday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874614" y="12304712"/>
            <a:ext cx="37655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80">
                <a:solidFill>
                  <a:srgbClr val="4474DF"/>
                </a:solidFill>
                <a:latin typeface="Calibri"/>
                <a:cs typeface="Calibri"/>
              </a:rPr>
              <a:t>aa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202974" y="3094037"/>
            <a:ext cx="1868170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-100">
                <a:solidFill>
                  <a:srgbClr val="161616"/>
                </a:solidFill>
                <a:latin typeface="Calibri"/>
                <a:cs typeface="Calibri"/>
              </a:rPr>
              <a:t>erlang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190">
                <a:solidFill>
                  <a:srgbClr val="0C0C0C"/>
                </a:solidFill>
                <a:latin typeface="Calibri"/>
                <a:cs typeface="Calibri"/>
              </a:rPr>
              <a:t>the</a:t>
            </a:r>
            <a:r>
              <a:rPr dirty="0" sz="2350" spc="-5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2350" spc="-85">
                <a:solidFill>
                  <a:srgbClr val="181818"/>
                </a:solidFill>
                <a:latin typeface="Calibri"/>
                <a:cs typeface="Calibri"/>
              </a:rPr>
              <a:t>movie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714351" y="14055725"/>
            <a:ext cx="3954145" cy="581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A3A3A"/>
                </a:solidFill>
                <a:latin typeface="Calibri"/>
                <a:cs typeface="Calibri"/>
              </a:rPr>
              <a:t>Published</a:t>
            </a:r>
            <a:r>
              <a:rPr dirty="0" sz="1800" spc="-55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626262"/>
                </a:solidFill>
                <a:latin typeface="Calibri"/>
                <a:cs typeface="Calibri"/>
              </a:rPr>
              <a:t>on</a:t>
            </a:r>
            <a:r>
              <a:rPr dirty="0" sz="1800" spc="-35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1800" spc="-55">
                <a:solidFill>
                  <a:srgbClr val="424242"/>
                </a:solidFill>
                <a:latin typeface="Calibri"/>
                <a:cs typeface="Calibri"/>
              </a:rPr>
              <a:t>May</a:t>
            </a:r>
            <a:r>
              <a:rPr dirty="0" sz="1800" spc="3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505050"/>
                </a:solidFill>
                <a:latin typeface="Calibri"/>
                <a:cs typeface="Calibri"/>
              </a:rPr>
              <a:t>3,</a:t>
            </a:r>
            <a:r>
              <a:rPr dirty="0" sz="1800" spc="-55">
                <a:solidFill>
                  <a:srgbClr val="505050"/>
                </a:solidFill>
                <a:latin typeface="Calibri"/>
                <a:cs typeface="Calibri"/>
              </a:rPr>
              <a:t> </a:t>
            </a:r>
            <a:r>
              <a:rPr dirty="0" sz="1800" spc="-110">
                <a:solidFill>
                  <a:srgbClr val="343434"/>
                </a:solidFill>
                <a:latin typeface="Calibri"/>
                <a:cs typeface="Calibri"/>
              </a:rPr>
              <a:t>201</a:t>
            </a:r>
            <a:r>
              <a:rPr dirty="0" sz="1800" spc="-17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313131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0"/>
              </a:spcBef>
              <a:tabLst>
                <a:tab pos="1199515" algn="l"/>
              </a:tabLst>
            </a:pPr>
            <a:r>
              <a:rPr dirty="0" sz="1800" spc="-10">
                <a:solidFill>
                  <a:srgbClr val="4D4D4D"/>
                </a:solidFill>
                <a:latin typeface="Calibri"/>
                <a:cs typeface="Calibri"/>
              </a:rPr>
              <a:t>Ucmo</a:t>
            </a:r>
            <a:r>
              <a:rPr dirty="0" sz="1800" spc="-6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3B3B3B"/>
                </a:solidFill>
                <a:latin typeface="Calibri"/>
                <a:cs typeface="Calibri"/>
              </a:rPr>
              <a:t>of</a:t>
            </a:r>
            <a:r>
              <a:rPr dirty="0" sz="1800" spc="15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4B4B4B"/>
                </a:solidFill>
                <a:latin typeface="Calibri"/>
                <a:cs typeface="Calibri"/>
              </a:rPr>
              <a:t>tic</a:t>
            </a:r>
            <a:r>
              <a:rPr dirty="0" sz="1800">
                <a:solidFill>
                  <a:srgbClr val="4B4B4B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4B4B4B"/>
                </a:solidFill>
                <a:latin typeface="Calibri"/>
                <a:cs typeface="Calibri"/>
              </a:rPr>
              <a:t>Lr'ang</a:t>
            </a:r>
            <a:r>
              <a:rPr dirty="0" sz="1800" spc="95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4D4D4D"/>
                </a:solidFill>
                <a:latin typeface="Calibri"/>
                <a:cs typeface="Calibri"/>
              </a:rPr>
              <a:t>p</a:t>
            </a:r>
            <a:r>
              <a:rPr dirty="0" sz="1800" spc="3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baseline="1543" sz="2700">
                <a:solidFill>
                  <a:srgbClr val="4D4D4D"/>
                </a:solidFill>
                <a:latin typeface="Calibri"/>
                <a:cs typeface="Calibri"/>
              </a:rPr>
              <a:t>cqram</a:t>
            </a:r>
            <a:r>
              <a:rPr dirty="0" baseline="-7716" sz="2700">
                <a:solidFill>
                  <a:srgbClr val="4D4D4D"/>
                </a:solidFill>
                <a:latin typeface="Calibri"/>
                <a:cs typeface="Calibri"/>
              </a:rPr>
              <a:t>^</a:t>
            </a:r>
            <a:r>
              <a:rPr dirty="0" baseline="-7716" sz="2700" spc="502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baseline="-7716" sz="2700">
                <a:solidFill>
                  <a:srgbClr val="595959"/>
                </a:solidFill>
                <a:latin typeface="Calibri"/>
                <a:cs typeface="Calibri"/>
              </a:rPr>
              <a:t>^9</a:t>
            </a:r>
            <a:r>
              <a:rPr dirty="0" baseline="-7716" sz="2700" spc="412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baseline="-7716" sz="2700" spc="-15">
                <a:solidFill>
                  <a:srgbClr val="545454"/>
                </a:solidFill>
                <a:latin typeface="Calibri"/>
                <a:cs typeface="Calibri"/>
              </a:rPr>
              <a:t>*^5•*s•</a:t>
            </a:r>
            <a:endParaRPr baseline="-7716" sz="27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527819" y="12544425"/>
            <a:ext cx="1724660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-140">
                <a:solidFill>
                  <a:srgbClr val="5E5E5E"/>
                </a:solidFill>
                <a:latin typeface="Courier New"/>
                <a:cs typeface="Courier New"/>
              </a:rPr>
              <a:t>64,900/ews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876153" y="11545887"/>
            <a:ext cx="71056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444444"/>
                </a:solidFill>
                <a:latin typeface="Calibri"/>
                <a:cs typeface="Calibri"/>
              </a:rPr>
              <a:t>Up</a:t>
            </a:r>
            <a:r>
              <a:rPr dirty="0" sz="1650" spc="105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dirty="0" sz="1650" spc="-20">
                <a:solidFill>
                  <a:srgbClr val="282828"/>
                </a:solidFill>
                <a:latin typeface="Calibri"/>
                <a:cs typeface="Calibri"/>
              </a:rPr>
              <a:t>next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3877797" y="11979275"/>
            <a:ext cx="28873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5">
                <a:solidFill>
                  <a:srgbClr val="3D3D3D"/>
                </a:solidFill>
                <a:latin typeface="Calibri"/>
                <a:cs typeface="Calibri"/>
              </a:rPr>
              <a:t>Erlang</a:t>
            </a:r>
            <a:r>
              <a:rPr dirty="0" sz="1500" spc="305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1500" spc="120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dirty="0" sz="1500" spc="7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500" spc="70">
                <a:solidFill>
                  <a:srgbClr val="3A3A3A"/>
                </a:solidFill>
                <a:latin typeface="Calibri"/>
                <a:cs typeface="Calibri"/>
              </a:rPr>
              <a:t>Movie</a:t>
            </a:r>
            <a:r>
              <a:rPr dirty="0" sz="1500" spc="155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F4F4F"/>
                </a:solidFill>
                <a:latin typeface="Calibri"/>
                <a:cs typeface="Calibri"/>
              </a:rPr>
              <a:t>II.</a:t>
            </a:r>
            <a:r>
              <a:rPr dirty="0" sz="1500" spc="20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1500" spc="75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dirty="0" sz="1500" spc="29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dirty="0" sz="1500" spc="100">
                <a:solidFill>
                  <a:srgbClr val="3A3A3A"/>
                </a:solidFill>
                <a:latin typeface="Calibri"/>
                <a:cs typeface="Calibri"/>
              </a:rPr>
              <a:t>Sequel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3877264" y="13506450"/>
            <a:ext cx="3435985" cy="5022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14"/>
              </a:lnSpc>
              <a:spcBef>
                <a:spcPts val="100"/>
              </a:spcBef>
            </a:pPr>
            <a:r>
              <a:rPr dirty="0" sz="1550" spc="65">
                <a:solidFill>
                  <a:srgbClr val="3B3B3B"/>
                </a:solidFill>
                <a:latin typeface="Calibri"/>
                <a:cs typeface="Calibri"/>
              </a:rPr>
              <a:t>Day[9j</a:t>
            </a:r>
            <a:r>
              <a:rPr dirty="0" sz="1550" spc="160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1550" spc="65">
                <a:solidFill>
                  <a:srgbClr val="313131"/>
                </a:solidFill>
                <a:latin typeface="Calibri"/>
                <a:cs typeface="Calibri"/>
              </a:rPr>
              <a:t>HearthStone</a:t>
            </a:r>
            <a:r>
              <a:rPr dirty="0" sz="1550" spc="215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1550" spc="80">
                <a:solidFill>
                  <a:srgbClr val="363636"/>
                </a:solidFill>
                <a:latin typeface="Calibri"/>
                <a:cs typeface="Calibri"/>
              </a:rPr>
              <a:t>Deci‹tacula</a:t>
            </a:r>
            <a:r>
              <a:rPr dirty="0" baseline="5376" sz="2325" spc="120">
                <a:solidFill>
                  <a:srgbClr val="363636"/>
                </a:solidFill>
                <a:latin typeface="Calibri"/>
                <a:cs typeface="Calibri"/>
              </a:rPr>
              <a:t>r</a:t>
            </a:r>
            <a:r>
              <a:rPr dirty="0" baseline="5376" sz="2325" spc="157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1550" spc="60">
                <a:solidFill>
                  <a:srgbClr val="2D2D2D"/>
                </a:solidFill>
                <a:latin typeface="Calibri"/>
                <a:cs typeface="Calibri"/>
              </a:rPr>
              <a:t>#146</a:t>
            </a:r>
            <a:endParaRPr sz="1550">
              <a:latin typeface="Calibri"/>
              <a:cs typeface="Calibri"/>
            </a:endParaRPr>
          </a:p>
          <a:p>
            <a:pPr marL="36830">
              <a:lnSpc>
                <a:spcPts val="1939"/>
              </a:lnSpc>
            </a:pPr>
            <a:r>
              <a:rPr dirty="0" sz="1650" spc="60">
                <a:solidFill>
                  <a:srgbClr val="4B4B4B"/>
                </a:solidFill>
                <a:latin typeface="Calibri"/>
                <a:cs typeface="Calibri"/>
              </a:rPr>
              <a:t>TCT</a:t>
            </a:r>
            <a:r>
              <a:rPr dirty="0" sz="1650" spc="295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1650" spc="55">
                <a:solidFill>
                  <a:srgbClr val="2F2F2F"/>
                </a:solidFill>
                <a:latin typeface="Calibri"/>
                <a:cs typeface="Calibri"/>
              </a:rPr>
              <a:t>Shacowbcast</a:t>
            </a:r>
            <a:r>
              <a:rPr dirty="0" sz="1650" spc="225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1650" spc="35">
                <a:solidFill>
                  <a:srgbClr val="545454"/>
                </a:solidFill>
                <a:latin typeface="Calibri"/>
                <a:cs typeface="Calibri"/>
              </a:rPr>
              <a:t>P3</a:t>
            </a:r>
            <a:endParaRPr sz="1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5105400"/>
            <a:ext cx="18288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666875"/>
            <a:ext cx="12811125" cy="112966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904875"/>
            <a:ext cx="15392400" cy="129730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9753600"/>
            <a:ext cx="7267575" cy="17907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9650" y="9867900"/>
            <a:ext cx="1895475" cy="12668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6100" y="9639300"/>
            <a:ext cx="514350" cy="12096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49200" y="8248650"/>
            <a:ext cx="4705350" cy="47053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43050" y="2895600"/>
            <a:ext cx="8134350" cy="36576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39825" y="1914525"/>
            <a:ext cx="2409825" cy="2390775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8141695" y="4735067"/>
            <a:ext cx="363220" cy="0"/>
          </a:xfrm>
          <a:custGeom>
            <a:avLst/>
            <a:gdLst/>
            <a:ahLst/>
            <a:cxnLst/>
            <a:rect l="l" t="t" r="r" b="b"/>
            <a:pathLst>
              <a:path w="363219" h="0">
                <a:moveTo>
                  <a:pt x="0" y="0"/>
                </a:moveTo>
                <a:lnTo>
                  <a:pt x="362712" y="0"/>
                </a:lnTo>
              </a:path>
            </a:pathLst>
          </a:custGeom>
          <a:ln w="21336">
            <a:solidFill>
              <a:srgbClr val="7C74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490886" y="6675437"/>
            <a:ext cx="786701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1190" algn="l"/>
                <a:tab pos="1362710" algn="l"/>
                <a:tab pos="1945639" algn="l"/>
                <a:tab pos="2555240" algn="l"/>
                <a:tab pos="3191510" algn="l"/>
                <a:tab pos="3749040" algn="l"/>
                <a:tab pos="4384040" algn="l"/>
                <a:tab pos="4869815" algn="l"/>
                <a:tab pos="5536565" algn="l"/>
                <a:tab pos="6279515" algn="l"/>
                <a:tab pos="6870065" algn="l"/>
                <a:tab pos="7601584" algn="l"/>
              </a:tabLst>
            </a:pPr>
            <a:r>
              <a:rPr dirty="0" sz="3700" spc="-1065">
                <a:latin typeface="Calibri"/>
                <a:cs typeface="Calibri"/>
              </a:rPr>
              <a:t>E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-1375">
                <a:latin typeface="Calibri"/>
                <a:cs typeface="Calibri"/>
              </a:rPr>
              <a:t>N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130">
                <a:latin typeface="Calibri"/>
                <a:cs typeface="Calibri"/>
              </a:rPr>
              <a:t>T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110">
                <a:latin typeface="Calibri"/>
                <a:cs typeface="Calibri"/>
              </a:rPr>
              <a:t>E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130">
                <a:latin typeface="Calibri"/>
                <a:cs typeface="Calibri"/>
              </a:rPr>
              <a:t>R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40">
                <a:latin typeface="Calibri"/>
                <a:cs typeface="Calibri"/>
              </a:rPr>
              <a:t>T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55">
                <a:latin typeface="Calibri"/>
                <a:cs typeface="Calibri"/>
              </a:rPr>
              <a:t>A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-50">
                <a:latin typeface="Calibri"/>
                <a:cs typeface="Calibri"/>
              </a:rPr>
              <a:t>I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65">
                <a:latin typeface="Calibri"/>
                <a:cs typeface="Calibri"/>
              </a:rPr>
              <a:t>N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105">
                <a:latin typeface="Calibri"/>
                <a:cs typeface="Calibri"/>
              </a:rPr>
              <a:t>M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20">
                <a:latin typeface="Calibri"/>
                <a:cs typeface="Calibri"/>
              </a:rPr>
              <a:t>E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65">
                <a:latin typeface="Calibri"/>
                <a:cs typeface="Calibri"/>
              </a:rPr>
              <a:t>N</a:t>
            </a:r>
            <a:r>
              <a:rPr dirty="0" sz="3700">
                <a:latin typeface="Calibri"/>
                <a:cs typeface="Calibri"/>
              </a:rPr>
              <a:t>	</a:t>
            </a:r>
            <a:r>
              <a:rPr dirty="0" sz="3700" spc="130">
                <a:latin typeface="Calibri"/>
                <a:cs typeface="Calibri"/>
              </a:rPr>
              <a:t>T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5105400"/>
            <a:ext cx="112776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7775" y="14478000"/>
            <a:ext cx="190500" cy="38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7775" y="14135100"/>
            <a:ext cx="200025" cy="571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95675" y="13963650"/>
            <a:ext cx="123825" cy="4762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483864" y="13612367"/>
            <a:ext cx="134620" cy="48895"/>
          </a:xfrm>
          <a:custGeom>
            <a:avLst/>
            <a:gdLst/>
            <a:ahLst/>
            <a:cxnLst/>
            <a:rect l="l" t="t" r="r" b="b"/>
            <a:pathLst>
              <a:path w="134620" h="48894">
                <a:moveTo>
                  <a:pt x="134112" y="48768"/>
                </a:moveTo>
                <a:lnTo>
                  <a:pt x="0" y="48768"/>
                </a:lnTo>
                <a:lnTo>
                  <a:pt x="0" y="0"/>
                </a:lnTo>
                <a:lnTo>
                  <a:pt x="134112" y="0"/>
                </a:lnTo>
                <a:lnTo>
                  <a:pt x="134112" y="4876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474720" y="13267943"/>
            <a:ext cx="155575" cy="48895"/>
          </a:xfrm>
          <a:custGeom>
            <a:avLst/>
            <a:gdLst/>
            <a:ahLst/>
            <a:cxnLst/>
            <a:rect l="l" t="t" r="r" b="b"/>
            <a:pathLst>
              <a:path w="155575" h="48894">
                <a:moveTo>
                  <a:pt x="155448" y="48768"/>
                </a:moveTo>
                <a:lnTo>
                  <a:pt x="0" y="48768"/>
                </a:lnTo>
                <a:lnTo>
                  <a:pt x="0" y="0"/>
                </a:lnTo>
                <a:lnTo>
                  <a:pt x="155448" y="0"/>
                </a:lnTo>
                <a:lnTo>
                  <a:pt x="155448" y="48768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86150" y="12601575"/>
            <a:ext cx="133350" cy="381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58475" y="8201025"/>
            <a:ext cx="123825" cy="476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1175" y="6724650"/>
            <a:ext cx="209550" cy="57150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3209925" y="1162050"/>
            <a:ext cx="9772650" cy="552450"/>
            <a:chOff x="3209925" y="1162050"/>
            <a:chExt cx="9772650" cy="552450"/>
          </a:xfrm>
        </p:grpSpPr>
        <p:sp>
          <p:nvSpPr>
            <p:cNvPr id="11" name="object 11" descr=""/>
            <p:cNvSpPr/>
            <p:nvPr/>
          </p:nvSpPr>
          <p:spPr>
            <a:xfrm>
              <a:off x="7226808" y="1173479"/>
              <a:ext cx="116205" cy="58419"/>
            </a:xfrm>
            <a:custGeom>
              <a:avLst/>
              <a:gdLst/>
              <a:ahLst/>
              <a:cxnLst/>
              <a:rect l="l" t="t" r="r" b="b"/>
              <a:pathLst>
                <a:path w="116204" h="58419">
                  <a:moveTo>
                    <a:pt x="115823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15823" y="0"/>
                  </a:lnTo>
                  <a:lnTo>
                    <a:pt x="115823" y="57912"/>
                  </a:lnTo>
                  <a:close/>
                </a:path>
              </a:pathLst>
            </a:custGeom>
            <a:solidFill>
              <a:srgbClr val="A1A1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9925" y="1162050"/>
              <a:ext cx="9772650" cy="552450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09925" y="6134100"/>
            <a:ext cx="171450" cy="2286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38500" y="7467600"/>
            <a:ext cx="152400" cy="2286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38500" y="7810500"/>
            <a:ext cx="152400" cy="1809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28975" y="8096250"/>
            <a:ext cx="171450" cy="22860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19850" y="5791200"/>
            <a:ext cx="8972550" cy="914400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4810125" y="7467600"/>
            <a:ext cx="12163425" cy="1552575"/>
            <a:chOff x="4810125" y="7467600"/>
            <a:chExt cx="12163425" cy="1552575"/>
          </a:xfrm>
        </p:grpSpPr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0325" y="7467600"/>
              <a:ext cx="9953625" cy="6000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0125" y="8105775"/>
              <a:ext cx="12163425" cy="914400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14700" y="13182600"/>
            <a:ext cx="4876800" cy="657225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160661" y="249237"/>
            <a:ext cx="2398395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9465" algn="l"/>
              </a:tabLst>
            </a:pPr>
            <a:r>
              <a:rPr dirty="0" sz="2850" spc="85">
                <a:solidFill>
                  <a:srgbClr val="707070"/>
                </a:solidFill>
                <a:latin typeface="Calibri"/>
                <a:cs typeface="Calibri"/>
              </a:rPr>
              <a:t>h</a:t>
            </a:r>
            <a:r>
              <a:rPr dirty="0" sz="2850">
                <a:solidFill>
                  <a:srgbClr val="707070"/>
                </a:solidFill>
                <a:latin typeface="Calibri"/>
                <a:cs typeface="Calibri"/>
              </a:rPr>
              <a:t>	</a:t>
            </a:r>
            <a:r>
              <a:rPr dirty="0" sz="2850" spc="305">
                <a:solidFill>
                  <a:srgbClr val="3F3F3F"/>
                </a:solidFill>
                <a:latin typeface="Calibri"/>
                <a:cs typeface="Calibri"/>
              </a:rPr>
              <a:t>Packags: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759610" y="249237"/>
            <a:ext cx="2263140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4730" algn="l"/>
              </a:tabLst>
            </a:pPr>
            <a:r>
              <a:rPr dirty="0" sz="2850" spc="409">
                <a:solidFill>
                  <a:srgbClr val="545454"/>
                </a:solidFill>
                <a:latin typeface="Calibri"/>
                <a:cs typeface="Calibri"/>
              </a:rPr>
              <a:t>wAa</a:t>
            </a:r>
            <a:r>
              <a:rPr dirty="0" sz="2850">
                <a:solidFill>
                  <a:srgbClr val="545454"/>
                </a:solidFill>
                <a:latin typeface="Calibri"/>
                <a:cs typeface="Calibri"/>
              </a:rPr>
              <a:t>	</a:t>
            </a:r>
            <a:r>
              <a:rPr dirty="0" sz="2850" spc="180">
                <a:solidFill>
                  <a:srgbClr val="1C1C1C"/>
                </a:solidFill>
                <a:latin typeface="Calibri"/>
                <a:cs typeface="Calibri"/>
              </a:rPr>
              <a:t>ex1aoq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187578" y="2404110"/>
            <a:ext cx="11884660" cy="3039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7400" marR="5080" indent="-742950">
              <a:lnSpc>
                <a:spcPct val="149800"/>
              </a:lnSpc>
              <a:spcBef>
                <a:spcPts val="100"/>
              </a:spcBef>
              <a:tabLst>
                <a:tab pos="576580" algn="l"/>
                <a:tab pos="1601470" algn="l"/>
                <a:tab pos="4206240" algn="l"/>
                <a:tab pos="4987290" algn="l"/>
                <a:tab pos="7000875" algn="l"/>
                <a:tab pos="11617325" algn="l"/>
              </a:tabLst>
            </a:pPr>
            <a:r>
              <a:rPr dirty="0" sz="2900" spc="-220">
                <a:solidFill>
                  <a:srgbClr val="4B4B4B"/>
                </a:solidFill>
                <a:latin typeface="Calibri"/>
                <a:cs typeface="Calibri"/>
              </a:rPr>
              <a:t>t</a:t>
            </a:r>
            <a:r>
              <a:rPr dirty="0" sz="2900" spc="-120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2900" spc="-50">
                <a:solidFill>
                  <a:srgbClr val="727272"/>
                </a:solidFill>
                <a:latin typeface="Calibri"/>
                <a:cs typeface="Calibri"/>
              </a:rPr>
              <a:t>-</a:t>
            </a:r>
            <a:r>
              <a:rPr dirty="0" sz="290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2900" spc="200">
                <a:solidFill>
                  <a:srgbClr val="2A2A2A"/>
                </a:solidFill>
                <a:latin typeface="Calibri"/>
                <a:cs typeface="Calibri"/>
              </a:rPr>
              <a:t>esaaxa_1osdsd</a:t>
            </a:r>
            <a:r>
              <a:rPr dirty="0" sz="2900" spc="-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900" spc="-105">
                <a:solidFill>
                  <a:srgbClr val="232323"/>
                </a:solidFill>
                <a:latin typeface="Calibri"/>
                <a:cs typeface="Calibri"/>
              </a:rPr>
              <a:t>f*</a:t>
            </a:r>
            <a:r>
              <a:rPr dirty="0" sz="2900" spc="-28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2900" spc="195">
                <a:solidFill>
                  <a:srgbClr val="5B5B5B"/>
                </a:solidFill>
                <a:latin typeface="Calibri"/>
                <a:cs typeface="Calibri"/>
              </a:rPr>
              <a:t>la/</a:t>
            </a:r>
            <a:r>
              <a:rPr dirty="0" sz="2900" spc="195">
                <a:solidFill>
                  <a:srgbClr val="0F0F0F"/>
                </a:solidFill>
                <a:latin typeface="Calibri"/>
                <a:cs typeface="Calibri"/>
              </a:rPr>
              <a:t>}oa/1og1e/qu4ntua/11b/aec_11b«axy.pl’</a:t>
            </a:r>
            <a:r>
              <a:rPr dirty="0" sz="2900">
                <a:solidFill>
                  <a:srgbClr val="0F0F0F"/>
                </a:solidFill>
                <a:latin typeface="Calibri"/>
                <a:cs typeface="Calibri"/>
              </a:rPr>
              <a:t>	</a:t>
            </a:r>
            <a:r>
              <a:rPr dirty="0" sz="2900" spc="-525">
                <a:solidFill>
                  <a:srgbClr val="525252"/>
                </a:solidFill>
                <a:latin typeface="Calibri"/>
                <a:cs typeface="Calibri"/>
              </a:rPr>
              <a:t>y</a:t>
            </a:r>
            <a:r>
              <a:rPr dirty="0" sz="2900" spc="114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900" spc="-355">
                <a:solidFill>
                  <a:srgbClr val="484848"/>
                </a:solidFill>
                <a:latin typeface="Calibri"/>
                <a:cs typeface="Calibri"/>
              </a:rPr>
              <a:t>. </a:t>
            </a:r>
            <a:r>
              <a:rPr dirty="0" sz="2900" spc="-610">
                <a:solidFill>
                  <a:srgbClr val="545454"/>
                </a:solidFill>
                <a:latin typeface="Calibri"/>
                <a:cs typeface="Calibri"/>
              </a:rPr>
              <a:t>van</a:t>
            </a:r>
            <a:r>
              <a:rPr dirty="0" sz="2900">
                <a:solidFill>
                  <a:srgbClr val="545454"/>
                </a:solidFill>
                <a:latin typeface="Calibri"/>
                <a:cs typeface="Calibri"/>
              </a:rPr>
              <a:t>	</a:t>
            </a:r>
            <a:r>
              <a:rPr dirty="0" sz="2900" spc="-50">
                <a:solidFill>
                  <a:srgbClr val="494949"/>
                </a:solidFill>
                <a:latin typeface="Calibri"/>
                <a:cs typeface="Calibri"/>
              </a:rPr>
              <a:t>2</a:t>
            </a:r>
            <a:r>
              <a:rPr dirty="0" sz="290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dirty="0" sz="2900" spc="-25">
                <a:solidFill>
                  <a:srgbClr val="383838"/>
                </a:solidFill>
                <a:latin typeface="Calibri"/>
                <a:cs typeface="Calibri"/>
              </a:rPr>
              <a:t>cba</a:t>
            </a:r>
            <a:r>
              <a:rPr dirty="0" sz="2900">
                <a:solidFill>
                  <a:srgbClr val="383838"/>
                </a:solidFill>
                <a:latin typeface="Calibri"/>
                <a:cs typeface="Calibri"/>
              </a:rPr>
              <a:t>	</a:t>
            </a:r>
            <a:r>
              <a:rPr dirty="0" sz="2900" spc="-25">
                <a:solidFill>
                  <a:srgbClr val="2B2B2B"/>
                </a:solidFill>
                <a:latin typeface="Calibri"/>
                <a:cs typeface="Calibri"/>
              </a:rPr>
              <a:t>at1</a:t>
            </a:r>
            <a:r>
              <a:rPr dirty="0" sz="2900">
                <a:solidFill>
                  <a:srgbClr val="2B2B2B"/>
                </a:solidFill>
                <a:latin typeface="Calibri"/>
                <a:cs typeface="Calibri"/>
              </a:rPr>
              <a:t>	</a:t>
            </a:r>
            <a:r>
              <a:rPr dirty="0" sz="2900" spc="-25">
                <a:solidFill>
                  <a:srgbClr val="808080"/>
                </a:solidFill>
                <a:latin typeface="Calibri"/>
                <a:cs typeface="Calibri"/>
              </a:rPr>
              <a:t>1ea</a:t>
            </a:r>
            <a:endParaRPr sz="2900">
              <a:latin typeface="Calibri"/>
              <a:cs typeface="Calibri"/>
            </a:endParaRPr>
          </a:p>
          <a:p>
            <a:pPr marL="790575">
              <a:lnSpc>
                <a:spcPct val="100000"/>
              </a:lnSpc>
              <a:spcBef>
                <a:spcPts val="1730"/>
              </a:spcBef>
              <a:tabLst>
                <a:tab pos="1842135" algn="l"/>
                <a:tab pos="2952750" algn="l"/>
                <a:tab pos="3600450" algn="l"/>
                <a:tab pos="4590415" algn="l"/>
                <a:tab pos="5216525" algn="l"/>
              </a:tabLst>
            </a:pPr>
            <a:r>
              <a:rPr dirty="0" sz="3050" spc="-25">
                <a:solidFill>
                  <a:srgbClr val="4D4D4D"/>
                </a:solidFill>
                <a:latin typeface="Times New Roman"/>
                <a:cs typeface="Times New Roman"/>
              </a:rPr>
              <a:t>veu</a:t>
            </a:r>
            <a:r>
              <a:rPr dirty="0" sz="3050">
                <a:solidFill>
                  <a:srgbClr val="4D4D4D"/>
                </a:solidFill>
                <a:latin typeface="Times New Roman"/>
                <a:cs typeface="Times New Roman"/>
              </a:rPr>
              <a:t>	</a:t>
            </a:r>
            <a:r>
              <a:rPr dirty="0" sz="3050" spc="-50">
                <a:solidFill>
                  <a:srgbClr val="545454"/>
                </a:solidFill>
                <a:latin typeface="Times New Roman"/>
                <a:cs typeface="Times New Roman"/>
              </a:rPr>
              <a:t>.</a:t>
            </a:r>
            <a:r>
              <a:rPr dirty="0" sz="3050">
                <a:solidFill>
                  <a:srgbClr val="545454"/>
                </a:solidFill>
                <a:latin typeface="Times New Roman"/>
                <a:cs typeface="Times New Roman"/>
              </a:rPr>
              <a:t>	</a:t>
            </a:r>
            <a:r>
              <a:rPr dirty="0" sz="3050" spc="-25">
                <a:solidFill>
                  <a:srgbClr val="727272"/>
                </a:solidFill>
                <a:latin typeface="Times New Roman"/>
                <a:cs typeface="Times New Roman"/>
              </a:rPr>
              <a:t>›an</a:t>
            </a:r>
            <a:r>
              <a:rPr dirty="0" sz="3050">
                <a:solidFill>
                  <a:srgbClr val="727272"/>
                </a:solidFill>
                <a:latin typeface="Times New Roman"/>
                <a:cs typeface="Times New Roman"/>
              </a:rPr>
              <a:t>	</a:t>
            </a:r>
            <a:r>
              <a:rPr dirty="0" sz="3050" spc="204">
                <a:solidFill>
                  <a:srgbClr val="575757"/>
                </a:solidFill>
                <a:latin typeface="Times New Roman"/>
                <a:cs typeface="Times New Roman"/>
              </a:rPr>
              <a:t>vccs</a:t>
            </a:r>
            <a:r>
              <a:rPr dirty="0" sz="3050">
                <a:solidFill>
                  <a:srgbClr val="575757"/>
                </a:solidFill>
                <a:latin typeface="Times New Roman"/>
                <a:cs typeface="Times New Roman"/>
              </a:rPr>
              <a:t>	</a:t>
            </a:r>
            <a:r>
              <a:rPr dirty="0" sz="3050" spc="50">
                <a:solidFill>
                  <a:srgbClr val="5E5E5E"/>
                </a:solidFill>
                <a:latin typeface="Times New Roman"/>
                <a:cs typeface="Times New Roman"/>
              </a:rPr>
              <a:t>on</a:t>
            </a:r>
            <a:r>
              <a:rPr dirty="0" sz="305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dirty="0" sz="3050">
                <a:solidFill>
                  <a:srgbClr val="707070"/>
                </a:solidFill>
                <a:latin typeface="Times New Roman"/>
                <a:cs typeface="Times New Roman"/>
              </a:rPr>
              <a:t>-</a:t>
            </a:r>
            <a:endParaRPr sz="3050">
              <a:latin typeface="Times New Roman"/>
              <a:cs typeface="Times New Roman"/>
            </a:endParaRPr>
          </a:p>
          <a:p>
            <a:pPr marL="17780">
              <a:lnSpc>
                <a:spcPts val="3325"/>
              </a:lnSpc>
              <a:spcBef>
                <a:spcPts val="1440"/>
              </a:spcBef>
              <a:tabLst>
                <a:tab pos="799465" algn="l"/>
                <a:tab pos="1629410" algn="l"/>
              </a:tabLst>
            </a:pPr>
            <a:r>
              <a:rPr dirty="0" sz="3200" spc="-50">
                <a:solidFill>
                  <a:srgbClr val="565656"/>
                </a:solidFill>
                <a:latin typeface="Times New Roman"/>
                <a:cs typeface="Times New Roman"/>
              </a:rPr>
              <a:t>t</a:t>
            </a:r>
            <a:r>
              <a:rPr dirty="0" sz="3200">
                <a:solidFill>
                  <a:srgbClr val="565656"/>
                </a:solidFill>
                <a:latin typeface="Times New Roman"/>
                <a:cs typeface="Times New Roman"/>
              </a:rPr>
              <a:t>	</a:t>
            </a:r>
            <a:r>
              <a:rPr dirty="0" sz="3200" spc="-25">
                <a:solidFill>
                  <a:srgbClr val="5B5B5B"/>
                </a:solidFill>
                <a:latin typeface="Times New Roman"/>
                <a:cs typeface="Times New Roman"/>
              </a:rPr>
              <a:t>van</a:t>
            </a:r>
            <a:r>
              <a:rPr dirty="0" sz="3200">
                <a:solidFill>
                  <a:srgbClr val="5B5B5B"/>
                </a:solidFill>
                <a:latin typeface="Times New Roman"/>
                <a:cs typeface="Times New Roman"/>
              </a:rPr>
              <a:t>	</a:t>
            </a:r>
            <a:r>
              <a:rPr dirty="0" sz="3200">
                <a:solidFill>
                  <a:srgbClr val="505050"/>
                </a:solidFill>
                <a:latin typeface="Times New Roman"/>
                <a:cs typeface="Times New Roman"/>
              </a:rPr>
              <a:t>r</a:t>
            </a:r>
            <a:r>
              <a:rPr dirty="0" sz="3200" spc="-204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5B5B5B"/>
                </a:solidFill>
                <a:latin typeface="Times New Roman"/>
                <a:cs typeface="Times New Roman"/>
              </a:rPr>
              <a:t>.</a:t>
            </a:r>
            <a:r>
              <a:rPr dirty="0" sz="3200" spc="-215">
                <a:solidFill>
                  <a:srgbClr val="5B5B5B"/>
                </a:solidFill>
                <a:latin typeface="Times New Roman"/>
                <a:cs typeface="Times New Roman"/>
              </a:rPr>
              <a:t> </a:t>
            </a:r>
            <a:r>
              <a:rPr dirty="0" sz="3200" spc="-25">
                <a:solidFill>
                  <a:srgbClr val="3D3D3D"/>
                </a:solidFill>
                <a:latin typeface="Times New Roman"/>
                <a:cs typeface="Times New Roman"/>
              </a:rPr>
              <a:t>0c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ts val="3145"/>
              </a:lnSpc>
              <a:tabLst>
                <a:tab pos="1598930" algn="l"/>
                <a:tab pos="2814320" algn="l"/>
                <a:tab pos="4409440" algn="l"/>
              </a:tabLst>
            </a:pPr>
            <a:r>
              <a:rPr dirty="0" sz="3050" spc="-50">
                <a:solidFill>
                  <a:srgbClr val="606060"/>
                </a:solidFill>
                <a:latin typeface="Times New Roman"/>
                <a:cs typeface="Times New Roman"/>
              </a:rPr>
              <a:t>I</a:t>
            </a:r>
            <a:r>
              <a:rPr dirty="0" sz="3050">
                <a:solidFill>
                  <a:srgbClr val="606060"/>
                </a:solidFill>
                <a:latin typeface="Times New Roman"/>
                <a:cs typeface="Times New Roman"/>
              </a:rPr>
              <a:t>	</a:t>
            </a:r>
            <a:r>
              <a:rPr dirty="0" sz="3050" spc="-20">
                <a:solidFill>
                  <a:srgbClr val="606060"/>
                </a:solidFill>
                <a:latin typeface="Times New Roman"/>
                <a:cs typeface="Times New Roman"/>
              </a:rPr>
              <a:t>aWnA</a:t>
            </a:r>
            <a:r>
              <a:rPr dirty="0" sz="3050">
                <a:solidFill>
                  <a:srgbClr val="606060"/>
                </a:solidFill>
                <a:latin typeface="Times New Roman"/>
                <a:cs typeface="Times New Roman"/>
              </a:rPr>
              <a:t>	</a:t>
            </a:r>
            <a:r>
              <a:rPr dirty="0" sz="3050" spc="135">
                <a:solidFill>
                  <a:srgbClr val="4B4B4B"/>
                </a:solidFill>
                <a:latin typeface="Times New Roman"/>
                <a:cs typeface="Times New Roman"/>
              </a:rPr>
              <a:t>peeceaa</a:t>
            </a:r>
            <a:r>
              <a:rPr dirty="0" sz="3050">
                <a:solidFill>
                  <a:srgbClr val="4B4B4B"/>
                </a:solidFill>
                <a:latin typeface="Times New Roman"/>
                <a:cs typeface="Times New Roman"/>
              </a:rPr>
              <a:t>	</a:t>
            </a:r>
            <a:r>
              <a:rPr dirty="0" sz="3050" spc="150">
                <a:solidFill>
                  <a:srgbClr val="0A0A0A"/>
                </a:solidFill>
                <a:latin typeface="Times New Roman"/>
                <a:cs typeface="Times New Roman"/>
              </a:rPr>
              <a:t>ooaazaozs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652027" y="11358562"/>
            <a:ext cx="13144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15">
                <a:solidFill>
                  <a:srgbClr val="4F4F4F"/>
                </a:solidFill>
                <a:latin typeface="Arial MT"/>
                <a:cs typeface="Arial MT"/>
              </a:rPr>
              <a:t>.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269282" y="11358562"/>
            <a:ext cx="5371465" cy="77787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 marR="5080" indent="6985">
              <a:lnSpc>
                <a:spcPct val="79500"/>
              </a:lnSpc>
              <a:spcBef>
                <a:spcPts val="775"/>
              </a:spcBef>
              <a:tabLst>
                <a:tab pos="565785" algn="l"/>
                <a:tab pos="3984625" algn="l"/>
                <a:tab pos="4956175" algn="l"/>
              </a:tabLst>
            </a:pPr>
            <a:r>
              <a:rPr dirty="0" sz="2750" spc="-60">
                <a:solidFill>
                  <a:srgbClr val="5D5D5D"/>
                </a:solidFill>
                <a:latin typeface="Arial MT"/>
                <a:cs typeface="Arial MT"/>
              </a:rPr>
              <a:t>‹</a:t>
            </a:r>
            <a:r>
              <a:rPr dirty="0" sz="2750" spc="-31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2750" spc="-50">
                <a:solidFill>
                  <a:srgbClr val="5B5B5B"/>
                </a:solidFill>
                <a:latin typeface="Arial MT"/>
                <a:cs typeface="Arial MT"/>
              </a:rPr>
              <a:t>-</a:t>
            </a:r>
            <a:r>
              <a:rPr dirty="0" sz="2750">
                <a:solidFill>
                  <a:srgbClr val="5B5B5B"/>
                </a:solidFill>
                <a:latin typeface="Arial MT"/>
                <a:cs typeface="Arial MT"/>
              </a:rPr>
              <a:t>	</a:t>
            </a:r>
            <a:r>
              <a:rPr dirty="0" sz="2750" spc="55">
                <a:solidFill>
                  <a:srgbClr val="4F4F4F"/>
                </a:solidFill>
                <a:latin typeface="Arial MT"/>
                <a:cs typeface="Arial MT"/>
              </a:rPr>
              <a:t>ens«xe_</a:t>
            </a:r>
            <a:r>
              <a:rPr dirty="0" sz="2750">
                <a:solidFill>
                  <a:srgbClr val="4F4F4F"/>
                </a:solidFill>
                <a:latin typeface="Arial MT"/>
                <a:cs typeface="Arial MT"/>
              </a:rPr>
              <a:t>	</a:t>
            </a:r>
            <a:r>
              <a:rPr dirty="0" sz="2750" spc="380">
                <a:solidFill>
                  <a:srgbClr val="494949"/>
                </a:solidFill>
                <a:latin typeface="Arial MT"/>
                <a:cs typeface="Arial MT"/>
              </a:rPr>
              <a:t>rcry</a:t>
            </a:r>
            <a:r>
              <a:rPr dirty="0" sz="2750">
                <a:solidFill>
                  <a:srgbClr val="494949"/>
                </a:solidFill>
                <a:latin typeface="Arial MT"/>
                <a:cs typeface="Arial MT"/>
              </a:rPr>
              <a:t>	</a:t>
            </a:r>
            <a:r>
              <a:rPr dirty="0" sz="2750" spc="105">
                <a:solidFill>
                  <a:srgbClr val="2D2D2D"/>
                </a:solidFill>
                <a:latin typeface="Arial MT"/>
                <a:cs typeface="Arial MT"/>
              </a:rPr>
              <a:t>px </a:t>
            </a:r>
            <a:r>
              <a:rPr dirty="0" sz="2750">
                <a:solidFill>
                  <a:srgbClr val="3A3A3A"/>
                </a:solidFill>
                <a:latin typeface="Arial MT"/>
                <a:cs typeface="Arial MT"/>
              </a:rPr>
              <a:t>i</a:t>
            </a:r>
            <a:r>
              <a:rPr dirty="0" sz="2750" spc="-1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2750" spc="30">
                <a:solidFill>
                  <a:srgbClr val="424242"/>
                </a:solidFill>
                <a:latin typeface="Arial MT"/>
                <a:cs typeface="Arial MT"/>
              </a:rPr>
              <a:t>-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822608" y="11691937"/>
            <a:ext cx="637222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100">
                <a:solidFill>
                  <a:srgbClr val="282828"/>
                </a:solidFill>
                <a:latin typeface="Arial MT"/>
                <a:cs typeface="Arial MT"/>
              </a:rPr>
              <a:t>ensuEe_1aadsdtX1bxscy</a:t>
            </a:r>
            <a:r>
              <a:rPr dirty="0" sz="2750" spc="-36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2750" spc="105">
                <a:solidFill>
                  <a:srgbClr val="4B4B4B"/>
                </a:solidFill>
                <a:latin typeface="Arial MT"/>
                <a:cs typeface="Arial MT"/>
              </a:rPr>
              <a:t>(</a:t>
            </a:r>
            <a:r>
              <a:rPr dirty="0" sz="2750" spc="105">
                <a:solidFill>
                  <a:srgbClr val="212121"/>
                </a:solidFill>
                <a:latin typeface="Arial MT"/>
                <a:cs typeface="Arial MT"/>
              </a:rPr>
              <a:t>C1nda4tt</a:t>
            </a:r>
            <a:r>
              <a:rPr dirty="0" sz="2750" spc="-1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750" spc="60">
                <a:solidFill>
                  <a:srgbClr val="5D5D5D"/>
                </a:solidFill>
                <a:latin typeface="Arial MT"/>
                <a:cs typeface="Arial MT"/>
              </a:rPr>
              <a:t>I</a:t>
            </a:r>
            <a:r>
              <a:rPr dirty="0" sz="2750" spc="20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2750" spc="10">
                <a:solidFill>
                  <a:srgbClr val="4D4D4D"/>
                </a:solidFill>
                <a:latin typeface="Arial MT"/>
                <a:cs typeface="Arial MT"/>
              </a:rPr>
              <a:t>,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271601" y="12361862"/>
            <a:ext cx="6131560" cy="796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ts val="3005"/>
              </a:lnSpc>
              <a:spcBef>
                <a:spcPts val="100"/>
              </a:spcBef>
              <a:tabLst>
                <a:tab pos="560070" algn="l"/>
              </a:tabLst>
            </a:pPr>
            <a:r>
              <a:rPr dirty="0" sz="2800" spc="-50">
                <a:solidFill>
                  <a:srgbClr val="5D5D5D"/>
                </a:solidFill>
                <a:latin typeface="Calibri"/>
                <a:cs typeface="Calibri"/>
              </a:rPr>
              <a:t>.</a:t>
            </a:r>
            <a:r>
              <a:rPr dirty="0" sz="2800">
                <a:solidFill>
                  <a:srgbClr val="5D5D5D"/>
                </a:solidFill>
                <a:latin typeface="Calibri"/>
                <a:cs typeface="Calibri"/>
              </a:rPr>
              <a:t>	</a:t>
            </a:r>
            <a:r>
              <a:rPr dirty="0" sz="2800" spc="275">
                <a:solidFill>
                  <a:srgbClr val="363636"/>
                </a:solidFill>
                <a:latin typeface="Calibri"/>
                <a:cs typeface="Calibri"/>
              </a:rPr>
              <a:t>enauze_1oadsd(’cx1aaqJ</a:t>
            </a:r>
            <a:r>
              <a:rPr dirty="0" sz="2800" spc="-165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2800" spc="155">
                <a:solidFill>
                  <a:srgbClr val="4B4B4B"/>
                </a:solidFill>
                <a:latin typeface="Calibri"/>
                <a:cs typeface="Calibri"/>
              </a:rPr>
              <a:t>.</a:t>
            </a:r>
            <a:r>
              <a:rPr dirty="0" sz="2800" spc="-300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2800" spc="260">
                <a:solidFill>
                  <a:srgbClr val="424242"/>
                </a:solidFill>
                <a:latin typeface="Calibri"/>
                <a:cs typeface="Calibri"/>
              </a:rPr>
              <a:t>Ot’</a:t>
            </a:r>
            <a:r>
              <a:rPr dirty="0" sz="2800" spc="-13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313131"/>
                </a:solidFill>
                <a:latin typeface="Calibri"/>
                <a:cs typeface="Calibri"/>
              </a:rPr>
              <a:t>I</a:t>
            </a:r>
            <a:r>
              <a:rPr dirty="0" sz="2800" spc="280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2800" spc="105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65"/>
              </a:lnSpc>
              <a:tabLst>
                <a:tab pos="549910" algn="l"/>
                <a:tab pos="1974214" algn="l"/>
                <a:tab pos="3379470" algn="l"/>
                <a:tab pos="4225925" algn="l"/>
              </a:tabLst>
            </a:pPr>
            <a:r>
              <a:rPr dirty="0" sz="2850" spc="160">
                <a:solidFill>
                  <a:srgbClr val="4D4D4D"/>
                </a:solidFill>
                <a:latin typeface="Calibri"/>
                <a:cs typeface="Calibri"/>
              </a:rPr>
              <a:t>I</a:t>
            </a:r>
            <a:r>
              <a:rPr dirty="0" sz="2850" spc="-11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2850" spc="140">
                <a:solidFill>
                  <a:srgbClr val="4D4D4D"/>
                </a:solidFill>
                <a:latin typeface="Calibri"/>
                <a:cs typeface="Calibri"/>
              </a:rPr>
              <a:t>-</a:t>
            </a:r>
            <a:r>
              <a:rPr dirty="0" sz="2850">
                <a:solidFill>
                  <a:srgbClr val="4D4D4D"/>
                </a:solidFill>
                <a:latin typeface="Calibri"/>
                <a:cs typeface="Calibri"/>
              </a:rPr>
              <a:t>	</a:t>
            </a:r>
            <a:r>
              <a:rPr dirty="0" sz="2850" spc="-10">
                <a:solidFill>
                  <a:srgbClr val="464646"/>
                </a:solidFill>
                <a:latin typeface="Calibri"/>
                <a:cs typeface="Calibri"/>
              </a:rPr>
              <a:t>ezt¥u¥'G</a:t>
            </a:r>
            <a:r>
              <a:rPr dirty="0" sz="2850">
                <a:solidFill>
                  <a:srgbClr val="464646"/>
                </a:solidFill>
                <a:latin typeface="Calibri"/>
                <a:cs typeface="Calibri"/>
              </a:rPr>
              <a:t>	</a:t>
            </a:r>
            <a:r>
              <a:rPr dirty="0" sz="2850" spc="-10">
                <a:solidFill>
                  <a:srgbClr val="232323"/>
                </a:solidFill>
                <a:latin typeface="Calibri"/>
                <a:cs typeface="Calibri"/>
              </a:rPr>
              <a:t>1@GdsÓ</a:t>
            </a:r>
            <a:r>
              <a:rPr dirty="0" sz="2850">
                <a:solidFill>
                  <a:srgbClr val="232323"/>
                </a:solidFill>
                <a:latin typeface="Calibri"/>
                <a:cs typeface="Calibri"/>
              </a:rPr>
              <a:t>	</a:t>
            </a:r>
            <a:r>
              <a:rPr dirty="0" sz="2850" spc="-10">
                <a:solidFill>
                  <a:srgbClr val="313131"/>
                </a:solidFill>
                <a:latin typeface="Calibri"/>
                <a:cs typeface="Calibri"/>
              </a:rPr>
              <a:t>czsst</a:t>
            </a:r>
            <a:r>
              <a:rPr dirty="0" sz="2850">
                <a:solidFill>
                  <a:srgbClr val="313131"/>
                </a:solidFill>
                <a:latin typeface="Calibri"/>
                <a:cs typeface="Calibri"/>
              </a:rPr>
              <a:t>	</a:t>
            </a:r>
            <a:r>
              <a:rPr dirty="0" sz="2850" spc="-50">
                <a:solidFill>
                  <a:srgbClr val="363636"/>
                </a:solidFill>
                <a:latin typeface="Calibri"/>
                <a:cs typeface="Calibri"/>
              </a:rPr>
              <a:t>.</a:t>
            </a:r>
            <a:endParaRPr sz="2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3733800"/>
            <a:ext cx="192786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5105400"/>
            <a:ext cx="188976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5105400"/>
            <a:ext cx="15240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438400"/>
            <a:ext cx="169164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5550" y="10172700"/>
            <a:ext cx="476250" cy="5143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7900" y="6867525"/>
            <a:ext cx="409575" cy="4095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63175" y="6829425"/>
            <a:ext cx="361950" cy="4857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0750" y="3457575"/>
            <a:ext cx="514350" cy="5048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86975" y="3467100"/>
            <a:ext cx="504825" cy="495300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7455407" y="12211811"/>
            <a:ext cx="487680" cy="0"/>
          </a:xfrm>
          <a:custGeom>
            <a:avLst/>
            <a:gdLst/>
            <a:ahLst/>
            <a:cxnLst/>
            <a:rect l="l" t="t" r="r" b="b"/>
            <a:pathLst>
              <a:path w="487679" h="0">
                <a:moveTo>
                  <a:pt x="0" y="0"/>
                </a:moveTo>
                <a:lnTo>
                  <a:pt x="487680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2865607" y="5506211"/>
            <a:ext cx="820419" cy="0"/>
          </a:xfrm>
          <a:custGeom>
            <a:avLst/>
            <a:gdLst/>
            <a:ahLst/>
            <a:cxnLst/>
            <a:rect l="l" t="t" r="r" b="b"/>
            <a:pathLst>
              <a:path w="820419" h="0">
                <a:moveTo>
                  <a:pt x="0" y="0"/>
                </a:moveTo>
                <a:lnTo>
                  <a:pt x="819912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4837663" y="5506211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 h="0">
                <a:moveTo>
                  <a:pt x="0" y="0"/>
                </a:moveTo>
                <a:lnTo>
                  <a:pt x="2987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15439" y="2933700"/>
            <a:ext cx="16270605" cy="0"/>
          </a:xfrm>
          <a:custGeom>
            <a:avLst/>
            <a:gdLst/>
            <a:ahLst/>
            <a:cxnLst/>
            <a:rect l="l" t="t" r="r" b="b"/>
            <a:pathLst>
              <a:path w="16270605" h="0">
                <a:moveTo>
                  <a:pt x="0" y="0"/>
                </a:moveTo>
                <a:lnTo>
                  <a:pt x="16270223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2181225" y="10163175"/>
            <a:ext cx="533400" cy="533400"/>
            <a:chOff x="2181225" y="10163175"/>
            <a:chExt cx="533400" cy="53340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1225" y="10163175"/>
              <a:ext cx="533400" cy="5334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181225" y="10163175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523875" y="523875"/>
                  </a:moveTo>
                  <a:lnTo>
                    <a:pt x="0" y="523875"/>
                  </a:lnTo>
                  <a:lnTo>
                    <a:pt x="0" y="0"/>
                  </a:lnTo>
                  <a:lnTo>
                    <a:pt x="523875" y="0"/>
                  </a:lnTo>
                  <a:lnTo>
                    <a:pt x="523875" y="523875"/>
                  </a:lnTo>
                  <a:close/>
                </a:path>
              </a:pathLst>
            </a:custGeom>
            <a:solidFill>
              <a:srgbClr val="95959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0825" y="4752975"/>
            <a:ext cx="3238500" cy="7715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68000" y="4743450"/>
            <a:ext cx="1800225" cy="78105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81825" y="4667250"/>
            <a:ext cx="2085975" cy="8477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34600" y="13754100"/>
            <a:ext cx="361950" cy="20002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687050" y="3848100"/>
            <a:ext cx="1533525" cy="1524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19275" y="2019300"/>
            <a:ext cx="3952875" cy="3048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00350" y="3848100"/>
            <a:ext cx="1866900" cy="176212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00350" y="7210425"/>
            <a:ext cx="1476375" cy="16668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00350" y="10563225"/>
            <a:ext cx="1762125" cy="166687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030700" y="2057400"/>
            <a:ext cx="647700" cy="190500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721759" y="2522537"/>
            <a:ext cx="1422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0">
                <a:solidFill>
                  <a:srgbClr val="676767"/>
                </a:solidFill>
                <a:latin typeface="Arial MT"/>
                <a:cs typeface="Arial MT"/>
              </a:rPr>
              <a:t>0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642280" y="2522537"/>
            <a:ext cx="17716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30">
                <a:solidFill>
                  <a:srgbClr val="5B5B5B"/>
                </a:solidFill>
                <a:latin typeface="Arial MT"/>
                <a:cs typeface="Arial MT"/>
              </a:rPr>
              <a:t>C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158058" y="2498725"/>
            <a:ext cx="1207706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52425" algn="l"/>
                <a:tab pos="1598930" algn="l"/>
              </a:tabLst>
            </a:pPr>
            <a:r>
              <a:rPr dirty="0" baseline="-5847" sz="2850" spc="-37">
                <a:solidFill>
                  <a:srgbClr val="ACE177"/>
                </a:solidFill>
                <a:latin typeface="Arial MT"/>
                <a:cs typeface="Arial MT"/>
              </a:rPr>
              <a:t>ttt</a:t>
            </a:r>
            <a:r>
              <a:rPr dirty="0" baseline="-5847" sz="2850">
                <a:solidFill>
                  <a:srgbClr val="ACE177"/>
                </a:solidFill>
                <a:latin typeface="Arial MT"/>
                <a:cs typeface="Arial MT"/>
              </a:rPr>
              <a:t>	</a:t>
            </a:r>
            <a:r>
              <a:rPr dirty="0" sz="1900" spc="200">
                <a:solidFill>
                  <a:srgbClr val="74BC79"/>
                </a:solidFill>
                <a:latin typeface="Arial MT"/>
                <a:cs typeface="Arial MT"/>
              </a:rPr>
              <a:t>+i«•a</a:t>
            </a:r>
            <a:r>
              <a:rPr dirty="0" baseline="7309" sz="2850" spc="300">
                <a:solidFill>
                  <a:srgbClr val="74BC79"/>
                </a:solidFill>
                <a:latin typeface="Arial MT"/>
                <a:cs typeface="Arial MT"/>
              </a:rPr>
              <a:t>,</a:t>
            </a:r>
            <a:r>
              <a:rPr dirty="0" baseline="7309" sz="2850" spc="-300">
                <a:solidFill>
                  <a:srgbClr val="74BC79"/>
                </a:solidFill>
                <a:latin typeface="Arial MT"/>
                <a:cs typeface="Arial MT"/>
              </a:rPr>
              <a:t> </a:t>
            </a:r>
            <a:r>
              <a:rPr dirty="0" baseline="1461" sz="2850" spc="-37">
                <a:solidFill>
                  <a:srgbClr val="62B55D"/>
                </a:solidFill>
                <a:latin typeface="Arial MT"/>
                <a:cs typeface="Arial MT"/>
              </a:rPr>
              <a:t>inc</a:t>
            </a:r>
            <a:r>
              <a:rPr dirty="0" baseline="1461" sz="2850">
                <a:solidFill>
                  <a:srgbClr val="62B55D"/>
                </a:solidFill>
                <a:latin typeface="Arial MT"/>
                <a:cs typeface="Arial MT"/>
              </a:rPr>
              <a:t>	</a:t>
            </a:r>
            <a:r>
              <a:rPr dirty="0" baseline="1461" sz="2850" spc="82">
                <a:solidFill>
                  <a:srgbClr val="62B67C"/>
                </a:solidFill>
                <a:latin typeface="Arial MT"/>
                <a:cs typeface="Arial MT"/>
              </a:rPr>
              <a:t>)u5}</a:t>
            </a:r>
            <a:r>
              <a:rPr dirty="0" baseline="1461" sz="2850" spc="15">
                <a:solidFill>
                  <a:srgbClr val="62B67C"/>
                </a:solidFill>
                <a:latin typeface="Arial MT"/>
                <a:cs typeface="Arial MT"/>
              </a:rPr>
              <a:t>  </a:t>
            </a:r>
            <a:r>
              <a:rPr dirty="0" baseline="1461" sz="2850" spc="-89">
                <a:solidFill>
                  <a:srgbClr val="161616"/>
                </a:solidFill>
                <a:latin typeface="Arial MT"/>
                <a:cs typeface="Arial MT"/>
              </a:rPr>
              <a:t>https:/,’github.com/erlang,/otp/graphs,</a:t>
            </a:r>
            <a:r>
              <a:rPr dirty="0" baseline="1461" sz="2850" spc="-157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baseline="1461" sz="2850" spc="-30">
                <a:solidFill>
                  <a:srgbClr val="161616"/>
                </a:solidFill>
                <a:latin typeface="Arial MT"/>
                <a:cs typeface="Arial MT"/>
              </a:rPr>
              <a:t>contributors?from</a:t>
            </a:r>
            <a:r>
              <a:rPr dirty="0" baseline="1461" sz="2850" spc="-30">
                <a:solidFill>
                  <a:srgbClr val="939393"/>
                </a:solidFill>
                <a:latin typeface="Arial MT"/>
                <a:cs typeface="Arial MT"/>
              </a:rPr>
              <a:t>=</a:t>
            </a:r>
            <a:r>
              <a:rPr dirty="0" baseline="1461" sz="2850" spc="-30">
                <a:solidFill>
                  <a:srgbClr val="666666"/>
                </a:solidFill>
                <a:latin typeface="Arial MT"/>
                <a:cs typeface="Arial MT"/>
              </a:rPr>
              <a:t>20“</a:t>
            </a:r>
            <a:r>
              <a:rPr dirty="0" baseline="1461" sz="2850" spc="209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baseline="1461" sz="2850">
                <a:solidFill>
                  <a:srgbClr val="858585"/>
                </a:solidFill>
                <a:latin typeface="Arial MT"/>
                <a:cs typeface="Arial MT"/>
              </a:rPr>
              <a:t>fi-</a:t>
            </a:r>
            <a:r>
              <a:rPr dirty="0" baseline="1461" sz="2850" spc="142">
                <a:solidFill>
                  <a:srgbClr val="858585"/>
                </a:solidFill>
                <a:latin typeface="Arial MT"/>
                <a:cs typeface="Arial MT"/>
              </a:rPr>
              <a:t>01</a:t>
            </a:r>
            <a:r>
              <a:rPr dirty="0" baseline="1461" sz="2850" spc="142">
                <a:solidFill>
                  <a:srgbClr val="9E9E9E"/>
                </a:solidFill>
                <a:latin typeface="Arial MT"/>
                <a:cs typeface="Arial MT"/>
              </a:rPr>
              <a:t>-</a:t>
            </a:r>
            <a:r>
              <a:rPr dirty="0" baseline="1461" sz="2850">
                <a:solidFill>
                  <a:srgbClr val="6B6B6B"/>
                </a:solidFill>
                <a:latin typeface="Arial MT"/>
                <a:cs typeface="Arial MT"/>
              </a:rPr>
              <a:t>ß1</a:t>
            </a:r>
            <a:r>
              <a:rPr dirty="0" baseline="1461" sz="2850">
                <a:solidFill>
                  <a:srgbClr val="666666"/>
                </a:solidFill>
                <a:latin typeface="Arial MT"/>
                <a:cs typeface="Arial MT"/>
              </a:rPr>
              <a:t>&amp;to=20“</a:t>
            </a:r>
            <a:r>
              <a:rPr dirty="0" baseline="1461" sz="2850" spc="127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baseline="1461" sz="2850" spc="-60">
                <a:solidFill>
                  <a:srgbClr val="696969"/>
                </a:solidFill>
                <a:latin typeface="Arial MT"/>
                <a:cs typeface="Arial MT"/>
              </a:rPr>
              <a:t>6-</a:t>
            </a:r>
            <a:r>
              <a:rPr dirty="0" baseline="1461" sz="2850" spc="-67">
                <a:solidFill>
                  <a:srgbClr val="696969"/>
                </a:solidFill>
                <a:latin typeface="Arial MT"/>
                <a:cs typeface="Arial MT"/>
              </a:rPr>
              <a:t>07-</a:t>
            </a:r>
            <a:r>
              <a:rPr dirty="0" baseline="1461" sz="2850" spc="-75">
                <a:solidFill>
                  <a:srgbClr val="696969"/>
                </a:solidFill>
                <a:latin typeface="Arial MT"/>
                <a:cs typeface="Arial MT"/>
              </a:rPr>
              <a:t>14&amp;type—c</a:t>
            </a:r>
            <a:endParaRPr baseline="1461" sz="28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766457" y="3387725"/>
            <a:ext cx="88963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-40">
                <a:solidFill>
                  <a:srgbClr val="5970A3"/>
                </a:solidFill>
                <a:latin typeface="Arial MT"/>
                <a:cs typeface="Arial MT"/>
              </a:rPr>
              <a:t>bjorng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774340" y="6732587"/>
            <a:ext cx="1000125" cy="429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-35">
                <a:solidFill>
                  <a:srgbClr val="6280AF"/>
                </a:solidFill>
                <a:latin typeface="Calibri"/>
                <a:cs typeface="Calibri"/>
              </a:rPr>
              <a:t>sverker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757445" y="10098087"/>
            <a:ext cx="161607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-85">
                <a:solidFill>
                  <a:srgbClr val="798397"/>
                </a:solidFill>
                <a:latin typeface="Arial MT"/>
                <a:cs typeface="Arial MT"/>
              </a:rPr>
              <a:t>IngelaAndin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305113" y="3787775"/>
            <a:ext cx="7270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B19E97"/>
                </a:solidFill>
                <a:latin typeface="Calibri"/>
                <a:cs typeface="Calibri"/>
              </a:rPr>
              <a:t>1</a:t>
            </a:r>
            <a:r>
              <a:rPr dirty="0" sz="1500" spc="50">
                <a:solidFill>
                  <a:srgbClr val="9E596D"/>
                </a:solidFill>
                <a:latin typeface="Calibri"/>
                <a:cs typeface="Calibri"/>
              </a:rPr>
              <a:t>1g,&lt;0</a:t>
            </a:r>
            <a:r>
              <a:rPr dirty="0" sz="1500" spc="-95">
                <a:solidFill>
                  <a:srgbClr val="9E596D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F827C"/>
                </a:solidFill>
                <a:latin typeface="Calibri"/>
                <a:cs typeface="Calibri"/>
              </a:rPr>
              <a:t>6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168900" y="7138987"/>
            <a:ext cx="60007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A5A5A5"/>
                </a:solidFill>
                <a:latin typeface="Arial MT"/>
                <a:cs typeface="Arial MT"/>
              </a:rPr>
              <a:t>\0,</a:t>
            </a:r>
            <a:r>
              <a:rPr dirty="0" sz="1550" spc="-240">
                <a:solidFill>
                  <a:srgbClr val="A5A5A5"/>
                </a:solidFill>
                <a:latin typeface="Arial MT"/>
                <a:cs typeface="Arial MT"/>
              </a:rPr>
              <a:t> </a:t>
            </a:r>
            <a:r>
              <a:rPr dirty="0" sz="1550" spc="-25">
                <a:solidFill>
                  <a:srgbClr val="935444"/>
                </a:solidFill>
                <a:latin typeface="Arial MT"/>
                <a:cs typeface="Arial MT"/>
              </a:rPr>
              <a:t>y64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162500" y="10460037"/>
            <a:ext cx="610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30">
                <a:solidFill>
                  <a:srgbClr val="AF6469"/>
                </a:solidFill>
                <a:latin typeface="Courier New"/>
                <a:cs typeface="Courier New"/>
              </a:rPr>
              <a:t>16,97P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225329" y="13488987"/>
            <a:ext cx="78105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</a:tabLst>
            </a:pPr>
            <a:r>
              <a:rPr dirty="0" sz="2250" spc="-25">
                <a:solidFill>
                  <a:srgbClr val="313131"/>
                </a:solidFill>
                <a:latin typeface="Arial MT"/>
                <a:cs typeface="Arial MT"/>
              </a:rPr>
              <a:t>[,@</a:t>
            </a:r>
            <a:r>
              <a:rPr dirty="0" sz="2250">
                <a:solidFill>
                  <a:srgbClr val="313131"/>
                </a:solidFill>
                <a:latin typeface="Arial MT"/>
                <a:cs typeface="Arial MT"/>
              </a:rPr>
              <a:t>	</a:t>
            </a:r>
            <a:r>
              <a:rPr dirty="0" sz="2250" spc="-85">
                <a:solidFill>
                  <a:srgbClr val="7E7E7E"/>
                </a:solidFill>
                <a:latin typeface="Arial MT"/>
                <a:cs typeface="Arial MT"/>
              </a:rPr>
              <a:t>rc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253572" y="13488987"/>
            <a:ext cx="137096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90">
                <a:solidFill>
                  <a:srgbClr val="7E7E7E"/>
                </a:solidFill>
                <a:latin typeface="Arial MT"/>
                <a:cs typeface="Arial MT"/>
              </a:rPr>
              <a:t>ardtgreen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313603" y="13488987"/>
            <a:ext cx="19113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>
                <a:solidFill>
                  <a:srgbClr val="9A6E54"/>
                </a:solidFill>
                <a:latin typeface="Arial MT"/>
                <a:cs typeface="Arial MT"/>
              </a:rPr>
              <a:t>9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479272" y="13765212"/>
            <a:ext cx="30861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9A6E54"/>
                </a:solidFill>
                <a:latin typeface="Arial MT"/>
                <a:cs typeface="Arial MT"/>
              </a:rPr>
              <a:t>0</a:t>
            </a:r>
            <a:r>
              <a:rPr dirty="0" baseline="1234" sz="3375" spc="-37">
                <a:solidFill>
                  <a:srgbClr val="9A6E54"/>
                </a:solidFill>
                <a:latin typeface="Arial MT"/>
                <a:cs typeface="Arial MT"/>
              </a:rPr>
              <a:t>7</a:t>
            </a:r>
            <a:endParaRPr baseline="1234" sz="3375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193707" y="3465512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828282"/>
                </a:solidFill>
                <a:latin typeface="Consolas"/>
                <a:cs typeface="Consolas"/>
              </a:rPr>
              <a:t>#l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155607" y="6827837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7E7E7E"/>
                </a:solidFill>
                <a:latin typeface="Consolas"/>
                <a:cs typeface="Consolas"/>
              </a:rPr>
              <a:t>#3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653000" y="3392487"/>
            <a:ext cx="1565910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-75">
                <a:solidFill>
                  <a:srgbClr val="5479CF"/>
                </a:solidFill>
                <a:latin typeface="Arial MT"/>
                <a:cs typeface="Arial MT"/>
              </a:rPr>
              <a:t>psyeugenic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645018" y="6719887"/>
            <a:ext cx="1175385" cy="679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-10">
                <a:solidFill>
                  <a:srgbClr val="5B79C6"/>
                </a:solidFill>
                <a:latin typeface="Calibri"/>
                <a:cs typeface="Calibri"/>
              </a:rPr>
              <a:t>HansN</a:t>
            </a:r>
            <a:endParaRPr sz="275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  <a:spcBef>
                <a:spcPts val="50"/>
              </a:spcBef>
            </a:pPr>
            <a:r>
              <a:rPr dirty="0" sz="1500" spc="-155">
                <a:solidFill>
                  <a:srgbClr val="808080"/>
                </a:solidFill>
                <a:latin typeface="Courier New"/>
                <a:cs typeface="Courier New"/>
              </a:rPr>
              <a:t>3UdCO/M?fitG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152504" y="10104437"/>
            <a:ext cx="2800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35">
                <a:solidFill>
                  <a:srgbClr val="7E7E7E"/>
                </a:solidFill>
                <a:latin typeface="Arial MT"/>
                <a:cs typeface="Arial MT"/>
              </a:rPr>
              <a:t>•°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651472" y="10104437"/>
            <a:ext cx="1511935" cy="648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solidFill>
                  <a:srgbClr val="4870AE"/>
                </a:solidFill>
                <a:latin typeface="Arial MT"/>
                <a:cs typeface="Arial MT"/>
              </a:rPr>
              <a:t>garazdawi</a:t>
            </a: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1455420" algn="l"/>
              </a:tabLst>
            </a:pPr>
            <a:r>
              <a:rPr dirty="0" sz="1550">
                <a:solidFill>
                  <a:srgbClr val="808080"/>
                </a:solidFill>
                <a:latin typeface="Consolas"/>
                <a:cs typeface="Consolas"/>
              </a:rPr>
              <a:t>’53</a:t>
            </a:r>
            <a:r>
              <a:rPr dirty="0" sz="1550" spc="-434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dirty="0" sz="1550" spc="130">
                <a:solidFill>
                  <a:srgbClr val="9C9C9C"/>
                </a:solidFill>
                <a:latin typeface="Consolas"/>
                <a:cs typeface="Consolas"/>
              </a:rPr>
              <a:t>commns</a:t>
            </a:r>
            <a:r>
              <a:rPr dirty="0" sz="1550">
                <a:solidFill>
                  <a:srgbClr val="9C9C9C"/>
                </a:solidFill>
                <a:latin typeface="Consolas"/>
                <a:cs typeface="Consolas"/>
              </a:rPr>
              <a:t>	</a:t>
            </a:r>
            <a:r>
              <a:rPr dirty="0" sz="1550" spc="-710">
                <a:solidFill>
                  <a:srgbClr val="B1DF9A"/>
                </a:solidFill>
                <a:latin typeface="Consolas"/>
                <a:cs typeface="Consolas"/>
              </a:rPr>
              <a:t>.‹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177297" y="13523912"/>
            <a:ext cx="25082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5">
                <a:solidFill>
                  <a:srgbClr val="939393"/>
                </a:solidFill>
                <a:latin typeface="Arial MT"/>
                <a:cs typeface="Arial MT"/>
              </a:rPr>
              <a:t>x7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0652677" y="13444537"/>
            <a:ext cx="1121410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2600" spc="-20">
                <a:solidFill>
                  <a:srgbClr val="4274A8"/>
                </a:solidFill>
                <a:latin typeface="Arial MT"/>
                <a:cs typeface="Arial MT"/>
              </a:rPr>
              <a:t>dgud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500" spc="-300" i="1">
                <a:solidFill>
                  <a:srgbClr val="8A8A8A"/>
                </a:solidFill>
                <a:latin typeface="Calibri"/>
                <a:cs typeface="Calibri"/>
              </a:rPr>
              <a:t>“</a:t>
            </a:r>
            <a:r>
              <a:rPr dirty="0" sz="1500" spc="90" i="1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dirty="0" sz="1500" spc="-270">
                <a:solidFill>
                  <a:srgbClr val="8E8E8E"/>
                </a:solidFill>
                <a:latin typeface="Calibri"/>
                <a:cs typeface="Calibri"/>
              </a:rPr>
              <a:t>1</a:t>
            </a:r>
            <a:r>
              <a:rPr dirty="0" sz="1500" spc="-80">
                <a:solidFill>
                  <a:srgbClr val="8E8E8E"/>
                </a:solidFill>
                <a:latin typeface="Calibri"/>
                <a:cs typeface="Calibri"/>
              </a:rPr>
              <a:t> </a:t>
            </a:r>
            <a:r>
              <a:rPr dirty="0" sz="1500" i="1">
                <a:solidFill>
                  <a:srgbClr val="909090"/>
                </a:solidFill>
                <a:latin typeface="Calibri"/>
                <a:cs typeface="Calibri"/>
              </a:rPr>
              <a:t>R</a:t>
            </a:r>
            <a:r>
              <a:rPr dirty="0" sz="1500" spc="170" i="1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z="1500" spc="-75">
                <a:solidFill>
                  <a:srgbClr val="9A9A9A"/>
                </a:solidFill>
                <a:latin typeface="Calibri"/>
                <a:cs typeface="Calibri"/>
              </a:rPr>
              <a:t>r.</a:t>
            </a:r>
            <a:r>
              <a:rPr dirty="0" sz="1500" spc="-15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8E8E8E"/>
                </a:solidFill>
                <a:latin typeface="Calibri"/>
                <a:cs typeface="Calibri"/>
              </a:rPr>
              <a:t>omrr</a:t>
            </a:r>
            <a:r>
              <a:rPr dirty="0" sz="1500" spc="-80">
                <a:solidFill>
                  <a:srgbClr val="8E8E8E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808080"/>
                </a:solidFill>
                <a:latin typeface="Calibri"/>
                <a:cs typeface="Calibri"/>
              </a:rPr>
              <a:t>its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3077888" y="3767137"/>
            <a:ext cx="6724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0">
                <a:solidFill>
                  <a:srgbClr val="99695D"/>
                </a:solidFill>
                <a:latin typeface="Arial MT"/>
                <a:cs typeface="Arial MT"/>
              </a:rPr>
              <a:t>B2,23</a:t>
            </a:r>
            <a:r>
              <a:rPr dirty="0" baseline="3267" sz="2550" spc="-75">
                <a:solidFill>
                  <a:srgbClr val="99695D"/>
                </a:solidFill>
                <a:latin typeface="Arial MT"/>
                <a:cs typeface="Arial MT"/>
              </a:rPr>
              <a:t>7</a:t>
            </a:r>
            <a:endParaRPr baseline="3267" sz="25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3121195" y="7140575"/>
            <a:ext cx="650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0">
                <a:solidFill>
                  <a:srgbClr val="914F46"/>
                </a:solidFill>
                <a:latin typeface="Calibri"/>
                <a:cs typeface="Calibri"/>
              </a:rPr>
              <a:t>22,342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3054164" y="10487025"/>
            <a:ext cx="60388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875038"/>
                </a:solidFill>
                <a:latin typeface="Calibri"/>
                <a:cs typeface="Calibri"/>
              </a:rPr>
              <a:t>26,</a:t>
            </a:r>
            <a:r>
              <a:rPr dirty="0" sz="1550" spc="-135">
                <a:solidFill>
                  <a:srgbClr val="875038"/>
                </a:solidFill>
                <a:latin typeface="Calibri"/>
                <a:cs typeface="Calibri"/>
              </a:rPr>
              <a:t> </a:t>
            </a:r>
            <a:r>
              <a:rPr dirty="0" sz="1550" spc="-65">
                <a:solidFill>
                  <a:srgbClr val="8C4B49"/>
                </a:solidFill>
                <a:latin typeface="Calibri"/>
                <a:cs typeface="Calibri"/>
              </a:rPr>
              <a:t>4</a:t>
            </a:r>
            <a:r>
              <a:rPr dirty="0" sz="1550" spc="-130">
                <a:solidFill>
                  <a:srgbClr val="8C4B49"/>
                </a:solidFill>
                <a:latin typeface="Calibri"/>
                <a:cs typeface="Calibri"/>
              </a:rPr>
              <a:t> </a:t>
            </a:r>
            <a:r>
              <a:rPr dirty="0" sz="1550" spc="-55">
                <a:solidFill>
                  <a:srgbClr val="AA7067"/>
                </a:solidFill>
                <a:latin typeface="Calibri"/>
                <a:cs typeface="Calibri"/>
              </a:rPr>
              <a:t>31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3033971" y="13838237"/>
            <a:ext cx="6337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9A5454"/>
                </a:solidFill>
                <a:latin typeface="Arial MT"/>
                <a:cs typeface="Arial MT"/>
              </a:rPr>
              <a:t>4fi</a:t>
            </a:r>
            <a:r>
              <a:rPr dirty="0" sz="1600" spc="25">
                <a:solidFill>
                  <a:srgbClr val="9A5454"/>
                </a:solidFill>
                <a:latin typeface="Arial MT"/>
                <a:cs typeface="Arial MT"/>
              </a:rPr>
              <a:t> </a:t>
            </a:r>
            <a:r>
              <a:rPr dirty="0" sz="1600" spc="-100">
                <a:solidFill>
                  <a:srgbClr val="97837E"/>
                </a:solidFill>
                <a:latin typeface="Arial MT"/>
                <a:cs typeface="Arial MT"/>
              </a:rPr>
              <a:t>74</a:t>
            </a:r>
            <a:r>
              <a:rPr dirty="0" sz="1600" spc="-165">
                <a:solidFill>
                  <a:srgbClr val="97837E"/>
                </a:solidFill>
                <a:latin typeface="Arial MT"/>
                <a:cs typeface="Arial MT"/>
              </a:rPr>
              <a:t> </a:t>
            </a:r>
            <a:r>
              <a:rPr dirty="0" sz="1600" spc="-80">
                <a:solidFill>
                  <a:srgbClr val="904F49"/>
                </a:solidFill>
                <a:latin typeface="Arial MT"/>
                <a:cs typeface="Arial MT"/>
              </a:rPr>
              <a:t>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7043248" y="3443287"/>
            <a:ext cx="27178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55">
                <a:solidFill>
                  <a:srgbClr val="777777"/>
                </a:solidFill>
                <a:latin typeface="Arial MT"/>
                <a:cs typeface="Arial MT"/>
              </a:rPr>
              <a:t>&lt;2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7051425" y="13523912"/>
            <a:ext cx="26479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5">
                <a:solidFill>
                  <a:srgbClr val="7B7B7B"/>
                </a:solidFill>
                <a:latin typeface="Consolas"/>
                <a:cs typeface="Consolas"/>
              </a:rPr>
              <a:t>#B</a:t>
            </a:r>
            <a:endParaRPr sz="1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2886075"/>
            <a:ext cx="17697450" cy="9010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4267200"/>
            <a:ext cx="96012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625" y="11582400"/>
            <a:ext cx="447675" cy="6667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8275" y="11668125"/>
            <a:ext cx="561975" cy="5429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9875" y="11563350"/>
            <a:ext cx="733425" cy="7239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1200" y="7219950"/>
            <a:ext cx="323850" cy="3429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96300" y="3143250"/>
            <a:ext cx="2543175" cy="240982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63350" y="4229100"/>
            <a:ext cx="3343275" cy="20097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82825" y="5629275"/>
            <a:ext cx="942975" cy="13430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49625" y="5638800"/>
            <a:ext cx="952500" cy="13335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116425" y="5610225"/>
            <a:ext cx="923925" cy="14001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326100" y="5610225"/>
            <a:ext cx="285750" cy="981075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11875007" y="4210811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21336">
            <a:solidFill>
              <a:srgbClr val="AC2F1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38375" y="1990725"/>
            <a:ext cx="2181225" cy="25717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19900" y="4010025"/>
            <a:ext cx="1143000" cy="21907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63050" y="10096500"/>
            <a:ext cx="1181100" cy="1809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553825" y="4000500"/>
            <a:ext cx="1628775" cy="2190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82050" y="8943975"/>
            <a:ext cx="1962150" cy="61912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190750" y="2486025"/>
            <a:ext cx="1066800" cy="219075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4522585" y="2441575"/>
            <a:ext cx="95440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55">
                <a:solidFill>
                  <a:srgbClr val="161616"/>
                </a:solidFill>
                <a:latin typeface="Arial MT"/>
                <a:cs typeface="Arial MT"/>
              </a:rPr>
              <a:t>erIang.mk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058719" y="4541837"/>
            <a:ext cx="89535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0">
                <a:solidFill>
                  <a:srgbClr val="A36664"/>
                </a:solidFill>
                <a:latin typeface="Arial MT"/>
                <a:cs typeface="Arial MT"/>
              </a:rPr>
              <a:t>Tutc‹!ais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222338" y="7054850"/>
            <a:ext cx="748665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>
                <a:latin typeface="Arial MT"/>
                <a:cs typeface="Arial MT"/>
              </a:rPr>
              <a:t>build</a:t>
            </a:r>
            <a:r>
              <a:rPr dirty="0" sz="3900" spc="-165">
                <a:latin typeface="Arial MT"/>
                <a:cs typeface="Arial MT"/>
              </a:rPr>
              <a:t> </a:t>
            </a:r>
            <a:r>
              <a:rPr dirty="0" sz="3900">
                <a:latin typeface="Arial MT"/>
                <a:cs typeface="Arial MT"/>
              </a:rPr>
              <a:t>tool</a:t>
            </a:r>
            <a:r>
              <a:rPr dirty="0" sz="3900" spc="-210">
                <a:latin typeface="Arial MT"/>
                <a:cs typeface="Arial MT"/>
              </a:rPr>
              <a:t> </a:t>
            </a:r>
            <a:r>
              <a:rPr dirty="0" sz="3900">
                <a:latin typeface="Arial MT"/>
                <a:cs typeface="Arial MT"/>
              </a:rPr>
              <a:t>for</a:t>
            </a:r>
            <a:r>
              <a:rPr dirty="0" sz="3900" spc="-150">
                <a:latin typeface="Arial MT"/>
                <a:cs typeface="Arial MT"/>
              </a:rPr>
              <a:t> </a:t>
            </a:r>
            <a:r>
              <a:rPr dirty="0" sz="3900" spc="-90">
                <a:latin typeface="Arial MT"/>
                <a:cs typeface="Arial MT"/>
              </a:rPr>
              <a:t>Erlang </a:t>
            </a:r>
            <a:r>
              <a:rPr dirty="0" sz="3900">
                <a:latin typeface="Arial MT"/>
                <a:cs typeface="Arial MT"/>
              </a:rPr>
              <a:t>that</a:t>
            </a:r>
            <a:r>
              <a:rPr dirty="0" sz="3900" spc="70">
                <a:latin typeface="Arial MT"/>
                <a:cs typeface="Arial MT"/>
              </a:rPr>
              <a:t> </a:t>
            </a:r>
            <a:r>
              <a:rPr dirty="0" sz="3900" spc="-10">
                <a:latin typeface="Arial MT"/>
                <a:cs typeface="Arial MT"/>
              </a:rPr>
              <a:t>just</a:t>
            </a:r>
            <a:r>
              <a:rPr dirty="0" sz="3900" spc="-45">
                <a:latin typeface="Arial MT"/>
                <a:cs typeface="Arial MT"/>
              </a:rPr>
              <a:t> </a:t>
            </a:r>
            <a:r>
              <a:rPr dirty="0" sz="3900" spc="-10">
                <a:latin typeface="Arial MT"/>
                <a:cs typeface="Arial MT"/>
              </a:rPr>
              <a:t>works</a:t>
            </a:r>
            <a:endParaRPr sz="39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206205" y="8115300"/>
            <a:ext cx="50698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0">
                <a:solidFill>
                  <a:srgbClr val="262626"/>
                </a:solidFill>
                <a:latin typeface="Arial MT"/>
                <a:cs typeface="Arial MT"/>
              </a:rPr>
              <a:t>Embrace </a:t>
            </a:r>
            <a:r>
              <a:rPr dirty="0" sz="2000" spc="-10">
                <a:solidFill>
                  <a:srgbClr val="111111"/>
                </a:solidFill>
                <a:latin typeface="Arial MT"/>
                <a:cs typeface="Arial MT"/>
              </a:rPr>
              <a:t>the</a:t>
            </a:r>
            <a:r>
              <a:rPr dirty="0" sz="2000" spc="-125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000" spc="-45">
                <a:solidFill>
                  <a:srgbClr val="0F0F0F"/>
                </a:solidFill>
                <a:latin typeface="Arial MT"/>
                <a:cs typeface="Arial MT"/>
              </a:rPr>
              <a:t>power</a:t>
            </a:r>
            <a:r>
              <a:rPr dirty="0" sz="2000" spc="-9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000" spc="-3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dirty="0" sz="2000" spc="-10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313131"/>
                </a:solidFill>
                <a:latin typeface="Arial MT"/>
                <a:cs typeface="Arial MT"/>
              </a:rPr>
              <a:t>simplicity</a:t>
            </a:r>
            <a:r>
              <a:rPr dirty="0" sz="2000" spc="-2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94949"/>
                </a:solidFill>
                <a:latin typeface="Arial MT"/>
                <a:cs typeface="Arial MT"/>
              </a:rPr>
              <a:t>of</a:t>
            </a:r>
            <a:r>
              <a:rPr dirty="0" sz="2000" spc="-6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00" spc="-40">
                <a:solidFill>
                  <a:srgbClr val="111111"/>
                </a:solidFill>
                <a:latin typeface="Arial MT"/>
                <a:cs typeface="Arial MT"/>
              </a:rPr>
              <a:t>Makefiies.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401446" y="10758487"/>
            <a:ext cx="27108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5">
                <a:solidFill>
                  <a:srgbClr val="131313"/>
                </a:solidFill>
                <a:latin typeface="Arial MT"/>
                <a:cs typeface="Arial MT"/>
              </a:rPr>
              <a:t>Tested</a:t>
            </a:r>
            <a:r>
              <a:rPr dirty="0" sz="2000" spc="-3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000" spc="-55">
                <a:solidFill>
                  <a:srgbClr val="1D1D1D"/>
                </a:solidFill>
                <a:latin typeface="Arial MT"/>
                <a:cs typeface="Arial MT"/>
              </a:rPr>
              <a:t>and</a:t>
            </a:r>
            <a:r>
              <a:rPr dirty="0" sz="2000" spc="-11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080808"/>
                </a:solidFill>
                <a:latin typeface="Arial MT"/>
                <a:cs typeface="Arial MT"/>
              </a:rPr>
              <a:t>supported</a:t>
            </a:r>
            <a:r>
              <a:rPr dirty="0" sz="2000" spc="2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6639475" y="1925637"/>
            <a:ext cx="43688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45">
                <a:solidFill>
                  <a:srgbClr val="212121"/>
                </a:solidFill>
                <a:latin typeface="Arial MT"/>
                <a:cs typeface="Arial MT"/>
              </a:rPr>
              <a:t>Euge</a:t>
            </a:r>
            <a:endParaRPr sz="16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3733800"/>
            <a:ext cx="192024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990600"/>
            <a:ext cx="18049875" cy="118205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324100"/>
            <a:ext cx="178308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3095625"/>
            <a:ext cx="466725" cy="4572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618488" y="2945892"/>
            <a:ext cx="16270605" cy="0"/>
          </a:xfrm>
          <a:custGeom>
            <a:avLst/>
            <a:gdLst/>
            <a:ahLst/>
            <a:cxnLst/>
            <a:rect l="l" t="t" r="r" b="b"/>
            <a:pathLst>
              <a:path w="16270605" h="0">
                <a:moveTo>
                  <a:pt x="0" y="0"/>
                </a:moveTo>
                <a:lnTo>
                  <a:pt x="16270223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178296" y="2314955"/>
            <a:ext cx="307975" cy="0"/>
          </a:xfrm>
          <a:custGeom>
            <a:avLst/>
            <a:gdLst/>
            <a:ahLst/>
            <a:cxnLst/>
            <a:rect l="l" t="t" r="r" b="b"/>
            <a:pathLst>
              <a:path w="307975" h="0">
                <a:moveTo>
                  <a:pt x="0" y="0"/>
                </a:moveTo>
                <a:lnTo>
                  <a:pt x="307848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7190719" y="2314955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0">
                <a:moveTo>
                  <a:pt x="0" y="0"/>
                </a:moveTo>
                <a:lnTo>
                  <a:pt x="487680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9425" y="2333625"/>
            <a:ext cx="971550" cy="27622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7650" y="2133600"/>
            <a:ext cx="1714500" cy="1714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24150" y="3124200"/>
            <a:ext cx="14754225" cy="3619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28850" y="7219950"/>
            <a:ext cx="952500" cy="2286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1225" y="7534275"/>
            <a:ext cx="1990725" cy="1809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81700" y="12315825"/>
            <a:ext cx="1924050" cy="1809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00275" y="8915400"/>
            <a:ext cx="371475" cy="13335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90750" y="10687050"/>
            <a:ext cx="361950" cy="13335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90750" y="11563350"/>
            <a:ext cx="104775" cy="13335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90750" y="12001500"/>
            <a:ext cx="342900" cy="1428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190750" y="12439650"/>
            <a:ext cx="504825" cy="1619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91225" y="9753600"/>
            <a:ext cx="2000250" cy="1905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19275" y="2019300"/>
            <a:ext cx="828675" cy="200025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3490638" y="2501900"/>
            <a:ext cx="1139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9BC75"/>
                </a:solidFill>
                <a:latin typeface="Arial MT"/>
                <a:cs typeface="Arial MT"/>
              </a:rPr>
              <a:t>CiiHub,</a:t>
            </a:r>
            <a:r>
              <a:rPr dirty="0" sz="1800" spc="155">
                <a:solidFill>
                  <a:srgbClr val="79BC75"/>
                </a:solidFill>
                <a:latin typeface="Arial MT"/>
                <a:cs typeface="Arial MT"/>
              </a:rPr>
              <a:t> </a:t>
            </a:r>
            <a:r>
              <a:rPr dirty="0" sz="1800" spc="-55">
                <a:solidFill>
                  <a:srgbClr val="6BB875"/>
                </a:solidFill>
                <a:latin typeface="Arial MT"/>
                <a:cs typeface="Arial MT"/>
              </a:rPr>
              <a:t>tnc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762488" y="2501900"/>
            <a:ext cx="12394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60275" algn="l"/>
              </a:tabLst>
            </a:pPr>
            <a:r>
              <a:rPr dirty="0" sz="1800">
                <a:solidFill>
                  <a:srgbClr val="62AA6E"/>
                </a:solidFill>
                <a:latin typeface="Arial MT"/>
                <a:cs typeface="Arial MT"/>
              </a:rPr>
              <a:t>{U5j</a:t>
            </a:r>
            <a:r>
              <a:rPr dirty="0" sz="1800" spc="200">
                <a:solidFill>
                  <a:srgbClr val="62AA6E"/>
                </a:solidFill>
                <a:latin typeface="Arial MT"/>
                <a:cs typeface="Arial MT"/>
              </a:rPr>
              <a:t>  </a:t>
            </a:r>
            <a:r>
              <a:rPr dirty="0" sz="1800">
                <a:solidFill>
                  <a:srgbClr val="161616"/>
                </a:solidFill>
                <a:latin typeface="Arial MT"/>
                <a:cs typeface="Arial MT"/>
              </a:rPr>
              <a:t>https://github.com/search?utf9=7&amp;q=</a:t>
            </a:r>
            <a:r>
              <a:rPr dirty="0" sz="1800">
                <a:solidFill>
                  <a:srgbClr val="7C7C7C"/>
                </a:solidFill>
                <a:latin typeface="Arial MT"/>
                <a:cs typeface="Arial MT"/>
              </a:rPr>
              <a:t>language%</a:t>
            </a:r>
            <a:r>
              <a:rPr dirty="0" sz="1800" spc="-8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797979"/>
                </a:solidFill>
                <a:latin typeface="Arial MT"/>
                <a:cs typeface="Arial MT"/>
              </a:rPr>
              <a:t>3Aerlang</a:t>
            </a:r>
            <a:r>
              <a:rPr dirty="0" sz="1800" spc="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800" spc="-250">
                <a:solidFill>
                  <a:srgbClr val="8A8A8A"/>
                </a:solidFill>
                <a:latin typeface="Arial MT"/>
                <a:cs typeface="Arial MT"/>
              </a:rPr>
              <a:t>+</a:t>
            </a:r>
            <a:r>
              <a:rPr dirty="0" sz="1800" spc="-18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800" spc="-70">
                <a:solidFill>
                  <a:srgbClr val="676767"/>
                </a:solidFill>
                <a:latin typeface="Arial MT"/>
                <a:cs typeface="Arial MT"/>
              </a:rPr>
              <a:t>stars%3A</a:t>
            </a:r>
            <a:r>
              <a:rPr dirty="0" sz="1800" spc="18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676767"/>
                </a:solidFill>
                <a:latin typeface="Arial MT"/>
                <a:cs typeface="Arial MT"/>
              </a:rPr>
              <a:t>&gt;P3DB09&amp;type=Repositories&amp;ref=search...</a:t>
            </a:r>
            <a:r>
              <a:rPr dirty="0" sz="1800">
                <a:solidFill>
                  <a:srgbClr val="676767"/>
                </a:solidFill>
                <a:latin typeface="Arial MT"/>
                <a:cs typeface="Arial MT"/>
              </a:rPr>
              <a:t>	</a:t>
            </a:r>
            <a:r>
              <a:rPr dirty="0" sz="1800" spc="-180">
                <a:solidFill>
                  <a:srgbClr val="A8A8A8"/>
                </a:solidFill>
                <a:latin typeface="Arial MT"/>
                <a:cs typeface="Arial MT"/>
              </a:rPr>
              <a:t>’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7000931" y="1989137"/>
            <a:ext cx="6959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140" algn="l"/>
              </a:tabLst>
            </a:pPr>
            <a:r>
              <a:rPr dirty="0" sz="1600" spc="-515">
                <a:solidFill>
                  <a:srgbClr val="646464"/>
                </a:solidFill>
                <a:latin typeface="Calibri"/>
                <a:cs typeface="Calibri"/>
              </a:rPr>
              <a:t>Eu</a:t>
            </a:r>
            <a:r>
              <a:rPr dirty="0" sz="1600">
                <a:solidFill>
                  <a:srgbClr val="646464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646464"/>
                </a:solidFill>
                <a:latin typeface="Calibri"/>
                <a:cs typeface="Calibri"/>
              </a:rPr>
              <a:t>ene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011387" y="4084637"/>
            <a:ext cx="96075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90">
                <a:solidFill>
                  <a:srgbClr val="363636"/>
                </a:solidFill>
                <a:latin typeface="Arial MT"/>
                <a:cs typeface="Arial MT"/>
              </a:rPr>
              <a:t>Search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185127" y="5348287"/>
            <a:ext cx="1802764" cy="152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  <a:tabLst>
                <a:tab pos="393700" algn="l"/>
              </a:tabLst>
            </a:pPr>
            <a:r>
              <a:rPr dirty="0" sz="2000" spc="-50">
                <a:solidFill>
                  <a:srgbClr val="333333"/>
                </a:solidFill>
                <a:latin typeface="Calibri"/>
                <a:cs typeface="Calibri"/>
              </a:rPr>
              <a:t>@</a:t>
            </a:r>
            <a:r>
              <a:rPr dirty="0" sz="2000">
                <a:solidFill>
                  <a:srgbClr val="333333"/>
                </a:solidFill>
                <a:latin typeface="Calibri"/>
                <a:cs typeface="Calibri"/>
              </a:rPr>
              <a:t>	</a:t>
            </a:r>
            <a:r>
              <a:rPr dirty="0" sz="2000" spc="50">
                <a:solidFill>
                  <a:srgbClr val="161616"/>
                </a:solidFill>
                <a:latin typeface="Calibri"/>
                <a:cs typeface="Calibri"/>
              </a:rPr>
              <a:t>Repositories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0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  <a:tabLst>
                <a:tab pos="413384" algn="l"/>
              </a:tabLst>
            </a:pPr>
            <a:r>
              <a:rPr dirty="0" sz="1750" spc="30">
                <a:solidFill>
                  <a:srgbClr val="424242"/>
                </a:solidFill>
                <a:latin typeface="Arial MT"/>
                <a:cs typeface="Arial MT"/>
              </a:rPr>
              <a:t>¥f</a:t>
            </a:r>
            <a:r>
              <a:rPr dirty="0" sz="1750">
                <a:solidFill>
                  <a:srgbClr val="424242"/>
                </a:solidFill>
                <a:latin typeface="Arial MT"/>
                <a:cs typeface="Arial MT"/>
              </a:rPr>
              <a:t>	</a:t>
            </a:r>
            <a:r>
              <a:rPr dirty="0" sz="1750" spc="-20">
                <a:solidFill>
                  <a:srgbClr val="7589A7"/>
                </a:solidFill>
                <a:latin typeface="Arial MT"/>
                <a:cs typeface="Arial MT"/>
              </a:rPr>
              <a:t>Code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401320" algn="l"/>
              </a:tabLst>
            </a:pPr>
            <a:r>
              <a:rPr dirty="0" sz="1950" spc="-50">
                <a:solidFill>
                  <a:srgbClr val="828282"/>
                </a:solidFill>
                <a:latin typeface="Arial MT"/>
                <a:cs typeface="Arial MT"/>
              </a:rPr>
              <a:t>O</a:t>
            </a:r>
            <a:r>
              <a:rPr dirty="0" sz="1950">
                <a:solidFill>
                  <a:srgbClr val="828282"/>
                </a:solidFill>
                <a:latin typeface="Arial MT"/>
                <a:cs typeface="Arial MT"/>
              </a:rPr>
              <a:t>	</a:t>
            </a:r>
            <a:r>
              <a:rPr dirty="0" sz="1950" spc="-10">
                <a:solidFill>
                  <a:srgbClr val="9197B3"/>
                </a:solidFill>
                <a:latin typeface="Arial MT"/>
                <a:cs typeface="Arial MT"/>
              </a:rPr>
              <a:t>Issues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999602" y="7847012"/>
            <a:ext cx="15919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75">
                <a:solidFill>
                  <a:srgbClr val="262626"/>
                </a:solidFill>
                <a:latin typeface="Arial MT"/>
                <a:cs typeface="Arial MT"/>
              </a:rPr>
              <a:t>Languages</a:t>
            </a:r>
            <a:endParaRPr sz="2800">
              <a:latin typeface="Arial MT"/>
              <a:cs typeface="Arial MT"/>
            </a:endParaRPr>
          </a:p>
        </p:txBody>
      </p:sp>
      <p:graphicFrame>
        <p:nvGraphicFramePr>
          <p:cNvPr id="25" name="object 25" descr=""/>
          <p:cNvGraphicFramePr>
            <a:graphicFrameLocks noGrp="1"/>
          </p:cNvGraphicFramePr>
          <p:nvPr/>
        </p:nvGraphicFramePr>
        <p:xfrm>
          <a:off x="2141604" y="8410388"/>
          <a:ext cx="15436850" cy="2478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3260"/>
                <a:gridCol w="1630680"/>
                <a:gridCol w="3655059"/>
                <a:gridCol w="3792854"/>
                <a:gridCol w="2677160"/>
                <a:gridCol w="1012825"/>
                <a:gridCol w="639444"/>
              </a:tblGrid>
              <a:tr h="304165">
                <a:tc>
                  <a:txBody>
                    <a:bodyPr/>
                    <a:lstStyle/>
                    <a:p>
                      <a:pPr marL="52705">
                        <a:lnSpc>
                          <a:spcPts val="1880"/>
                        </a:lnSpc>
                      </a:pPr>
                      <a:r>
                        <a:rPr dirty="0" sz="1700" spc="-155">
                          <a:solidFill>
                            <a:srgbClr val="878787"/>
                          </a:solidFill>
                          <a:latin typeface="Arial MT"/>
                          <a:cs typeface="Arial MT"/>
                        </a:rPr>
                        <a:t>Ja'.</a:t>
                      </a:r>
                      <a:r>
                        <a:rPr dirty="0" sz="1700" spc="-210">
                          <a:solidFill>
                            <a:srgbClr val="87878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700" spc="-280">
                          <a:solidFill>
                            <a:srgbClr val="979797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700" spc="-270">
                          <a:solidFill>
                            <a:srgbClr val="97979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700" spc="-155">
                          <a:solidFill>
                            <a:srgbClr val="999999"/>
                          </a:solidFill>
                          <a:latin typeface="Arial MT"/>
                          <a:cs typeface="Arial MT"/>
                        </a:rPr>
                        <a:t>Sc•</a:t>
                      </a:r>
                      <a:r>
                        <a:rPr dirty="0" sz="1700" spc="75">
                          <a:solidFill>
                            <a:srgbClr val="99999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700" spc="-25">
                          <a:solidFill>
                            <a:srgbClr val="7C7C7C"/>
                          </a:solidFill>
                          <a:latin typeface="Arial MT"/>
                          <a:cs typeface="Arial MT"/>
                        </a:rPr>
                        <a:t>pt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26695">
                        <a:lnSpc>
                          <a:spcPts val="1860"/>
                        </a:lnSpc>
                      </a:pPr>
                      <a:r>
                        <a:rPr dirty="0" sz="1600" spc="55">
                          <a:solidFill>
                            <a:srgbClr val="757575"/>
                          </a:solidFill>
                          <a:latin typeface="Calibri"/>
                          <a:cs typeface="Calibri"/>
                        </a:rPr>
                        <a:t>4.017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266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600" spc="90">
                          <a:solidFill>
                            <a:srgbClr val="747474"/>
                          </a:solidFill>
                          <a:latin typeface="Calibri"/>
                          <a:cs typeface="Calibri"/>
                        </a:rPr>
                        <a:t>1,668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25730"/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ts val="2880"/>
                        </a:lnSpc>
                      </a:pPr>
                      <a:r>
                        <a:rPr dirty="0" sz="2550" spc="-10">
                          <a:solidFill>
                            <a:srgbClr val="7289B8"/>
                          </a:solidFill>
                          <a:latin typeface="Calibri"/>
                          <a:cs typeface="Calibri"/>
                        </a:rPr>
                        <a:t>ninenines/cowboy</a:t>
                      </a:r>
                      <a:endParaRPr sz="25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600" spc="-10">
                          <a:solidFill>
                            <a:srgbClr val="878787"/>
                          </a:solidFill>
                          <a:latin typeface="Arial MT"/>
                          <a:cs typeface="Arial MT"/>
                        </a:rPr>
                        <a:t>Erlang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97155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600">
                          <a:solidFill>
                            <a:srgbClr val="898989"/>
                          </a:solidFill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600" spc="95">
                          <a:solidFill>
                            <a:srgbClr val="89898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solidFill>
                            <a:srgbClr val="878787"/>
                          </a:solidFill>
                          <a:latin typeface="Arial MT"/>
                          <a:cs typeface="Arial MT"/>
                        </a:rPr>
                        <a:t>3,3</a:t>
                      </a:r>
                      <a:r>
                        <a:rPr dirty="0" sz="1600" spc="-250">
                          <a:solidFill>
                            <a:srgbClr val="87878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40">
                          <a:solidFill>
                            <a:srgbClr val="828282"/>
                          </a:solidFill>
                          <a:latin typeface="Arial MT"/>
                          <a:cs typeface="Arial MT"/>
                        </a:rPr>
                        <a:t>06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97155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600">
                          <a:solidFill>
                            <a:srgbClr val="898989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1600" spc="-85">
                          <a:solidFill>
                            <a:srgbClr val="89898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solidFill>
                            <a:srgbClr val="7C7C7C"/>
                          </a:solidFill>
                          <a:latin typeface="Arial MT"/>
                          <a:cs typeface="Arial MT"/>
                        </a:rPr>
                        <a:t>715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97155"/>
                </a:tc>
              </a:tr>
              <a:tr h="4679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500" spc="-10">
                          <a:solidFill>
                            <a:srgbClr val="898989"/>
                          </a:solidFill>
                          <a:latin typeface="Courier New"/>
                          <a:cs typeface="Courier New"/>
                        </a:rPr>
                        <a:t>#y!hon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B="0" marT="120650"/>
                </a:tc>
                <a:tc>
                  <a:txBody>
                    <a:bodyPr/>
                    <a:lstStyle/>
                    <a:p>
                      <a:pPr algn="r" marR="22796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650" spc="-10">
                          <a:solidFill>
                            <a:srgbClr val="6E6E6E"/>
                          </a:solidFill>
                          <a:latin typeface="Arial MT"/>
                          <a:cs typeface="Arial MT"/>
                        </a:rPr>
                        <a:t>1,300</a:t>
                      </a:r>
                      <a:endParaRPr sz="1650">
                        <a:latin typeface="Arial MT"/>
                        <a:cs typeface="Arial MT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 marL="24574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900" spc="-65">
                          <a:solidFill>
                            <a:srgbClr val="707070"/>
                          </a:solidFill>
                          <a:latin typeface="Arial MT"/>
                          <a:cs typeface="Arial MT"/>
                        </a:rPr>
                        <a:t>Small,</a:t>
                      </a:r>
                      <a:r>
                        <a:rPr dirty="0" sz="1900" spc="-50">
                          <a:solidFill>
                            <a:srgbClr val="70707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900">
                          <a:solidFill>
                            <a:srgbClr val="696969"/>
                          </a:solidFill>
                          <a:latin typeface="Arial MT"/>
                          <a:cs typeface="Arial MT"/>
                        </a:rPr>
                        <a:t>fast,</a:t>
                      </a:r>
                      <a:r>
                        <a:rPr dirty="0" sz="1900" spc="-110">
                          <a:solidFill>
                            <a:srgbClr val="69696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900" spc="-40">
                          <a:solidFill>
                            <a:srgbClr val="707070"/>
                          </a:solidFill>
                          <a:latin typeface="Arial MT"/>
                          <a:cs typeface="Arial MT"/>
                        </a:rPr>
                        <a:t>modular</a:t>
                      </a:r>
                      <a:r>
                        <a:rPr dirty="0" sz="1900" spc="30">
                          <a:solidFill>
                            <a:srgbClr val="70707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900" spc="-85">
                          <a:solidFill>
                            <a:srgbClr val="828282"/>
                          </a:solidFill>
                          <a:latin typeface="Arial MT"/>
                          <a:cs typeface="Arial MT"/>
                        </a:rPr>
                        <a:t>HTTP</a:t>
                      </a:r>
                      <a:r>
                        <a:rPr dirty="0" sz="1900" spc="35">
                          <a:solidFill>
                            <a:srgbClr val="82828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900" spc="-10">
                          <a:solidFill>
                            <a:srgbClr val="6E6E6E"/>
                          </a:solidFill>
                          <a:latin typeface="Arial MT"/>
                          <a:cs typeface="Arial MT"/>
                        </a:rPr>
                        <a:t>serve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B="0" marT="5588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900">
                          <a:solidFill>
                            <a:srgbClr val="646464"/>
                          </a:solidFill>
                          <a:latin typeface="Arial MT"/>
                          <a:cs typeface="Arial MT"/>
                        </a:rPr>
                        <a:t>written</a:t>
                      </a:r>
                      <a:r>
                        <a:rPr dirty="0" sz="1900" spc="265">
                          <a:solidFill>
                            <a:srgbClr val="64646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900" spc="95">
                          <a:solidFill>
                            <a:srgbClr val="909090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900" spc="-145">
                          <a:solidFill>
                            <a:srgbClr val="90909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900" spc="-10">
                          <a:solidFill>
                            <a:srgbClr val="707070"/>
                          </a:solidFill>
                          <a:latin typeface="Arial MT"/>
                          <a:cs typeface="Arial MT"/>
                        </a:rPr>
                        <a:t>Erlang.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B="0" marT="55880"/>
                </a:tc>
                <a:tc gridSpan="3"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815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650" spc="-25">
                          <a:solidFill>
                            <a:srgbClr val="808080"/>
                          </a:solidFill>
                          <a:latin typeface="Times New Roman"/>
                          <a:cs typeface="Times New Roman"/>
                        </a:rPr>
                        <a:t>Ot›!ect </a:t>
                      </a:r>
                      <a:r>
                        <a:rPr dirty="0" sz="1650">
                          <a:solidFill>
                            <a:srgbClr val="808080"/>
                          </a:solidFill>
                          <a:latin typeface="Times New Roman"/>
                          <a:cs typeface="Times New Roman"/>
                        </a:rPr>
                        <a:t>›</a:t>
                      </a:r>
                      <a:r>
                        <a:rPr dirty="0" sz="1650" spc="-50">
                          <a:solidFill>
                            <a:srgbClr val="808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50">
                          <a:solidFill>
                            <a:srgbClr val="939393"/>
                          </a:solidFill>
                          <a:latin typeface="Times New Roman"/>
                          <a:cs typeface="Times New Roman"/>
                        </a:rPr>
                        <a:t>e-</a:t>
                      </a:r>
                      <a:r>
                        <a:rPr dirty="0" sz="1650" spc="-50">
                          <a:solidFill>
                            <a:srgbClr val="939393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22479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600" spc="-55">
                          <a:solidFill>
                            <a:srgbClr val="797979"/>
                          </a:solidFill>
                          <a:latin typeface="Arial MT"/>
                          <a:cs typeface="Arial MT"/>
                        </a:rPr>
                        <a:t>1,</a:t>
                      </a:r>
                      <a:r>
                        <a:rPr dirty="0" sz="1600" spc="-285">
                          <a:solidFill>
                            <a:srgbClr val="79797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solidFill>
                            <a:srgbClr val="727272"/>
                          </a:solidFill>
                          <a:latin typeface="Arial MT"/>
                          <a:cs typeface="Arial MT"/>
                        </a:rPr>
                        <a:t>20</a:t>
                      </a:r>
                      <a:r>
                        <a:rPr dirty="0" sz="1600" spc="-229">
                          <a:solidFill>
                            <a:srgbClr val="72727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50">
                          <a:solidFill>
                            <a:srgbClr val="777777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825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0530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600" spc="-20">
                          <a:solidFill>
                            <a:srgbClr val="838383"/>
                          </a:solidFill>
                          <a:latin typeface="Arial MT"/>
                          <a:cs typeface="Arial MT"/>
                        </a:rPr>
                        <a:t>Ru</a:t>
                      </a:r>
                      <a:r>
                        <a:rPr dirty="0" sz="1600" spc="-20">
                          <a:solidFill>
                            <a:srgbClr val="858585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87630"/>
                </a:tc>
                <a:tc>
                  <a:txBody>
                    <a:bodyPr/>
                    <a:lstStyle/>
                    <a:p>
                      <a:pPr algn="r" marR="22860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600" spc="-10">
                          <a:solidFill>
                            <a:srgbClr val="7C7C7C"/>
                          </a:solidFill>
                          <a:latin typeface="Arial MT"/>
                          <a:cs typeface="Arial MT"/>
                        </a:rPr>
                        <a:t>1,052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8763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7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0504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950" spc="-325">
                          <a:solidFill>
                            <a:srgbClr val="707070"/>
                          </a:solidFill>
                          <a:latin typeface="Courier New"/>
                          <a:cs typeface="Courier New"/>
                        </a:rPr>
                        <a:t>41</a:t>
                      </a:r>
                      <a:endParaRPr sz="1950">
                        <a:latin typeface="Courier New"/>
                        <a:cs typeface="Courier New"/>
                      </a:endParaRPr>
                    </a:p>
                  </a:txBody>
                  <a:tcPr marL="0" marR="0" marB="0" marT="5524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6" name="object 26" descr=""/>
          <p:cNvSpPr txBox="1"/>
          <p:nvPr/>
        </p:nvSpPr>
        <p:spPr>
          <a:xfrm>
            <a:off x="2172113" y="11056937"/>
            <a:ext cx="20574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65">
                <a:solidFill>
                  <a:srgbClr val="9A9A9A"/>
                </a:solidFill>
                <a:latin typeface="Consolas"/>
                <a:cs typeface="Consolas"/>
              </a:rPr>
              <a:t>GO</a:t>
            </a:r>
            <a:endParaRPr sz="145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703583" y="6524625"/>
            <a:ext cx="69596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solidFill>
                  <a:srgbClr val="666666"/>
                </a:solidFill>
                <a:latin typeface="Arial MT"/>
                <a:cs typeface="Arial MT"/>
              </a:rPr>
              <a:t>6B,998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868957" y="7113587"/>
            <a:ext cx="53213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60">
                <a:solidFill>
                  <a:srgbClr val="626262"/>
                </a:solidFill>
                <a:latin typeface="Consolas"/>
                <a:cs typeface="Consolas"/>
              </a:rPr>
              <a:t>4,747</a:t>
            </a:r>
            <a:endParaRPr sz="175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131892" y="11037887"/>
            <a:ext cx="3714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7B7B7B"/>
                </a:solidFill>
                <a:latin typeface="Arial MT"/>
                <a:cs typeface="Arial MT"/>
              </a:rPr>
              <a:t>577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113369" y="11488737"/>
            <a:ext cx="3467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75">
                <a:solidFill>
                  <a:srgbClr val="898989"/>
                </a:solidFill>
                <a:latin typeface="Arial MT"/>
                <a:cs typeface="Arial MT"/>
              </a:rPr>
              <a:t>5</a:t>
            </a:r>
            <a:r>
              <a:rPr dirty="0" sz="1500" spc="-21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500" spc="-35">
                <a:solidFill>
                  <a:srgbClr val="7C7C7C"/>
                </a:solidFill>
                <a:latin typeface="Arial MT"/>
                <a:cs typeface="Arial MT"/>
              </a:rPr>
              <a:t>50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112842" y="11923712"/>
            <a:ext cx="3937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828282"/>
                </a:solidFill>
                <a:latin typeface="Arial MT"/>
                <a:cs typeface="Arial MT"/>
              </a:rPr>
              <a:t>53</a:t>
            </a:r>
            <a:r>
              <a:rPr dirty="0" sz="1600" spc="-21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878787"/>
                </a:solidFill>
                <a:latin typeface="Arial MT"/>
                <a:cs typeface="Arial MT"/>
              </a:rPr>
              <a:t>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122265" y="12361862"/>
            <a:ext cx="3816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757575"/>
                </a:solidFill>
                <a:latin typeface="Arial MT"/>
                <a:cs typeface="Arial MT"/>
              </a:rPr>
              <a:t>373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012807" y="13400087"/>
            <a:ext cx="1799589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40">
                <a:solidFill>
                  <a:srgbClr val="8390A1"/>
                </a:solidFill>
                <a:latin typeface="Arial MT"/>
                <a:cs typeface="Arial MT"/>
              </a:rPr>
              <a:t>•tdvanced</a:t>
            </a:r>
            <a:r>
              <a:rPr dirty="0" sz="1900" spc="-5">
                <a:solidFill>
                  <a:srgbClr val="8390A1"/>
                </a:solidFill>
                <a:latin typeface="Arial MT"/>
                <a:cs typeface="Arial MT"/>
              </a:rPr>
              <a:t> </a:t>
            </a:r>
            <a:r>
              <a:rPr dirty="0" sz="1900" spc="-50">
                <a:solidFill>
                  <a:srgbClr val="6E7EA1"/>
                </a:solidFill>
                <a:latin typeface="Arial MT"/>
                <a:cs typeface="Arial MT"/>
              </a:rPr>
              <a:t>search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023405" y="13400087"/>
            <a:ext cx="125476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5">
                <a:solidFill>
                  <a:srgbClr val="8589AF"/>
                </a:solidFill>
                <a:latin typeface="Arial MT"/>
                <a:cs typeface="Arial MT"/>
              </a:rPr>
              <a:t>Cheat</a:t>
            </a:r>
            <a:r>
              <a:rPr dirty="0" sz="1900" spc="-35">
                <a:solidFill>
                  <a:srgbClr val="8589AF"/>
                </a:solidFill>
                <a:latin typeface="Arial MT"/>
                <a:cs typeface="Arial MT"/>
              </a:rPr>
              <a:t> </a:t>
            </a:r>
            <a:r>
              <a:rPr dirty="0" sz="1900" spc="-55">
                <a:solidFill>
                  <a:srgbClr val="7B8AAC"/>
                </a:solidFill>
                <a:latin typeface="Arial MT"/>
                <a:cs typeface="Arial MT"/>
              </a:rPr>
              <a:t>sheet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097658" y="4151312"/>
            <a:ext cx="302895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525252"/>
                </a:solidFill>
                <a:latin typeface="Arial MT"/>
                <a:cs typeface="Arial MT"/>
              </a:rPr>
              <a:t>language:erIang</a:t>
            </a:r>
            <a:r>
              <a:rPr dirty="0" sz="1750" spc="204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363636"/>
                </a:solidFill>
                <a:latin typeface="Arial MT"/>
                <a:cs typeface="Arial MT"/>
              </a:rPr>
              <a:t>stars:&gt;</a:t>
            </a:r>
            <a:r>
              <a:rPr dirty="0" sz="1750" spc="8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7E7E7E"/>
                </a:solidFill>
                <a:latin typeface="Arial MT"/>
                <a:cs typeface="Arial MT"/>
              </a:rPr>
              <a:t>-</a:t>
            </a:r>
            <a:r>
              <a:rPr dirty="0" sz="1750" spc="-25">
                <a:solidFill>
                  <a:srgbClr val="7E7E7E"/>
                </a:solidFill>
                <a:latin typeface="Arial MT"/>
                <a:cs typeface="Arial MT"/>
              </a:rPr>
              <a:t>SOO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137393" y="5287962"/>
            <a:ext cx="26860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25">
                <a:solidFill>
                  <a:srgbClr val="646464"/>
                </a:solidFill>
                <a:latin typeface="Calibri"/>
                <a:cs typeface="Calibri"/>
              </a:rPr>
              <a:t>34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948856" y="5199062"/>
            <a:ext cx="4824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5">
                <a:solidFill>
                  <a:srgbClr val="2F2F2F"/>
                </a:solidFill>
                <a:latin typeface="Calibri"/>
                <a:cs typeface="Calibri"/>
              </a:rPr>
              <a:t>We've</a:t>
            </a:r>
            <a:r>
              <a:rPr dirty="0" sz="2800" spc="-105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2800" spc="-45">
                <a:solidFill>
                  <a:srgbClr val="212121"/>
                </a:solidFill>
                <a:latin typeface="Calibri"/>
                <a:cs typeface="Calibri"/>
              </a:rPr>
              <a:t>found</a:t>
            </a:r>
            <a:r>
              <a:rPr dirty="0" sz="2800" spc="-13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2A2A2A"/>
                </a:solidFill>
                <a:latin typeface="Calibri"/>
                <a:cs typeface="Calibri"/>
              </a:rPr>
              <a:t>34</a:t>
            </a:r>
            <a:r>
              <a:rPr dirty="0" sz="2800" spc="4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212121"/>
                </a:solidFill>
                <a:latin typeface="Calibri"/>
                <a:cs typeface="Calibri"/>
              </a:rPr>
              <a:t>reposhory </a:t>
            </a:r>
            <a:r>
              <a:rPr dirty="0" sz="2800" spc="-10">
                <a:solidFill>
                  <a:srgbClr val="2B2B2B"/>
                </a:solidFill>
                <a:latin typeface="Calibri"/>
                <a:cs typeface="Calibri"/>
              </a:rPr>
              <a:t>results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950915" y="6243196"/>
            <a:ext cx="1401445" cy="1064260"/>
          </a:xfrm>
          <a:prstGeom prst="rect">
            <a:avLst/>
          </a:prstGeom>
        </p:spPr>
        <p:txBody>
          <a:bodyPr wrap="square" lIns="0" tIns="23495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850"/>
              </a:spcBef>
            </a:pPr>
            <a:r>
              <a:rPr dirty="0" sz="2500" spc="-35">
                <a:solidFill>
                  <a:srgbClr val="6282A8"/>
                </a:solidFill>
                <a:latin typeface="Arial MT"/>
                <a:cs typeface="Arial MT"/>
              </a:rPr>
              <a:t>erlang/otp</a:t>
            </a: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dirty="0" sz="1800" spc="-45">
                <a:solidFill>
                  <a:srgbClr val="696969"/>
                </a:solidFill>
                <a:latin typeface="Arial MT"/>
                <a:cs typeface="Arial MT"/>
              </a:rPr>
              <a:t>Erlang/OT</a:t>
            </a:r>
            <a:r>
              <a:rPr dirty="0" sz="1800" spc="-75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696969"/>
                </a:solidFill>
                <a:latin typeface="Arial MT"/>
                <a:cs typeface="Arial MT"/>
              </a:rPr>
              <a:t>P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947232" y="10891837"/>
            <a:ext cx="7975600" cy="1195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40">
                <a:solidFill>
                  <a:srgbClr val="577CAF"/>
                </a:solidFill>
                <a:latin typeface="Arial MT"/>
                <a:cs typeface="Arial MT"/>
              </a:rPr>
              <a:t>processone/ejabberd</a:t>
            </a:r>
            <a:endParaRPr sz="2600">
              <a:latin typeface="Arial MT"/>
              <a:cs typeface="Arial MT"/>
            </a:endParaRPr>
          </a:p>
          <a:p>
            <a:pPr marL="16510">
              <a:lnSpc>
                <a:spcPct val="100000"/>
              </a:lnSpc>
              <a:spcBef>
                <a:spcPts val="1330"/>
              </a:spcBef>
            </a:pPr>
            <a:r>
              <a:rPr dirty="0" sz="1750">
                <a:solidFill>
                  <a:srgbClr val="747474"/>
                </a:solidFill>
                <a:latin typeface="Arial MT"/>
                <a:cs typeface="Arial MT"/>
              </a:rPr>
              <a:t>Robust,</a:t>
            </a:r>
            <a:r>
              <a:rPr dirty="0" sz="1750" spc="105">
                <a:solidFill>
                  <a:srgbClr val="747474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666666"/>
                </a:solidFill>
                <a:latin typeface="Arial MT"/>
                <a:cs typeface="Arial MT"/>
              </a:rPr>
              <a:t>ubiquitou</a:t>
            </a:r>
            <a:r>
              <a:rPr dirty="0" sz="1750" spc="-2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E7E7E"/>
                </a:solidFill>
                <a:latin typeface="Arial MT"/>
                <a:cs typeface="Arial MT"/>
              </a:rPr>
              <a:t>s</a:t>
            </a:r>
            <a:r>
              <a:rPr dirty="0" sz="1750" spc="105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696969"/>
                </a:solidFill>
                <a:latin typeface="Arial MT"/>
                <a:cs typeface="Arial MT"/>
              </a:rPr>
              <a:t>and</a:t>
            </a:r>
            <a:r>
              <a:rPr dirty="0" sz="1750" spc="25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696969"/>
                </a:solidFill>
                <a:latin typeface="Arial MT"/>
                <a:cs typeface="Arial MT"/>
              </a:rPr>
              <a:t>massively</a:t>
            </a:r>
            <a:r>
              <a:rPr dirty="0" sz="1750" spc="40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07070"/>
                </a:solidFill>
                <a:latin typeface="Arial MT"/>
                <a:cs typeface="Arial MT"/>
              </a:rPr>
              <a:t>scalable</a:t>
            </a:r>
            <a:r>
              <a:rPr dirty="0" sz="1750" spc="195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6B6B6B"/>
                </a:solidFill>
                <a:latin typeface="Arial MT"/>
                <a:cs typeface="Arial MT"/>
              </a:rPr>
              <a:t>Jabber</a:t>
            </a:r>
            <a:r>
              <a:rPr dirty="0" sz="1750" spc="28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79797"/>
                </a:solidFill>
                <a:latin typeface="Arial MT"/>
                <a:cs typeface="Arial MT"/>
              </a:rPr>
              <a:t>/</a:t>
            </a:r>
            <a:r>
              <a:rPr dirty="0" sz="1750" spc="21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5D5D5D"/>
                </a:solidFill>
                <a:latin typeface="Arial MT"/>
                <a:cs typeface="Arial MT"/>
              </a:rPr>
              <a:t>XMPP</a:t>
            </a:r>
            <a:r>
              <a:rPr dirty="0" sz="1750" spc="15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676767"/>
                </a:solidFill>
                <a:latin typeface="Arial MT"/>
                <a:cs typeface="Arial MT"/>
              </a:rPr>
              <a:t>Instant</a:t>
            </a:r>
            <a:r>
              <a:rPr dirty="0" sz="1750" spc="25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696969"/>
                </a:solidFill>
                <a:latin typeface="Arial MT"/>
                <a:cs typeface="Arial MT"/>
              </a:rPr>
              <a:t>Messaging</a:t>
            </a:r>
            <a:endParaRPr sz="175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  <a:spcBef>
                <a:spcPts val="325"/>
              </a:spcBef>
            </a:pPr>
            <a:r>
              <a:rPr dirty="0" sz="1950" spc="-10">
                <a:solidFill>
                  <a:srgbClr val="707070"/>
                </a:solidFill>
                <a:latin typeface="Arial MT"/>
                <a:cs typeface="Arial MT"/>
              </a:rPr>
              <a:t>platform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942910" y="13425487"/>
            <a:ext cx="4798695" cy="875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-100">
                <a:solidFill>
                  <a:srgbClr val="708EB8"/>
                </a:solidFill>
                <a:latin typeface="Calibri"/>
                <a:cs typeface="Calibri"/>
              </a:rPr>
              <a:t>rabbitmq/rabbitmq-</a:t>
            </a:r>
            <a:r>
              <a:rPr dirty="0" sz="2750" spc="-10">
                <a:solidFill>
                  <a:srgbClr val="708EB8"/>
                </a:solidFill>
                <a:latin typeface="Calibri"/>
                <a:cs typeface="Calibri"/>
              </a:rPr>
              <a:t>server</a:t>
            </a:r>
            <a:endParaRPr sz="275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  <a:spcBef>
                <a:spcPts val="1350"/>
              </a:spcBef>
            </a:pPr>
            <a:r>
              <a:rPr dirty="0" sz="1700">
                <a:solidFill>
                  <a:srgbClr val="727272"/>
                </a:solidFill>
                <a:latin typeface="Arial MT"/>
                <a:cs typeface="Arial MT"/>
              </a:rPr>
              <a:t>Open</a:t>
            </a:r>
            <a:r>
              <a:rPr dirty="0" sz="1700" spc="29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6E6E6E"/>
                </a:solidFill>
                <a:latin typeface="Arial MT"/>
                <a:cs typeface="Arial MT"/>
              </a:rPr>
              <a:t>source</a:t>
            </a:r>
            <a:r>
              <a:rPr dirty="0" sz="1700" spc="33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700" spc="80">
                <a:solidFill>
                  <a:srgbClr val="747474"/>
                </a:solidFill>
                <a:latin typeface="Arial MT"/>
                <a:cs typeface="Arial MT"/>
              </a:rPr>
              <a:t>multi-</a:t>
            </a:r>
            <a:r>
              <a:rPr dirty="0" sz="1700" spc="90">
                <a:solidFill>
                  <a:srgbClr val="747474"/>
                </a:solidFill>
                <a:latin typeface="Arial MT"/>
                <a:cs typeface="Arial MT"/>
              </a:rPr>
              <a:t>protocol</a:t>
            </a:r>
            <a:r>
              <a:rPr dirty="0" sz="1700" spc="220">
                <a:solidFill>
                  <a:srgbClr val="747474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727272"/>
                </a:solidFill>
                <a:latin typeface="Arial MT"/>
                <a:cs typeface="Arial MT"/>
              </a:rPr>
              <a:t>messaging</a:t>
            </a:r>
            <a:r>
              <a:rPr dirty="0" sz="1700" spc="409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6E6E6E"/>
                </a:solidFill>
                <a:latin typeface="Arial MT"/>
                <a:cs typeface="Arial MT"/>
              </a:rPr>
              <a:t>broker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6511854" y="4132262"/>
            <a:ext cx="7747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0">
                <a:solidFill>
                  <a:srgbClr val="4B4B4B"/>
                </a:solidFill>
                <a:latin typeface="Arial MT"/>
                <a:cs typeface="Arial MT"/>
              </a:rPr>
              <a:t>Search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5580982" y="5303837"/>
            <a:ext cx="445134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25">
                <a:solidFill>
                  <a:srgbClr val="979797"/>
                </a:solidFill>
                <a:latin typeface="Arial MT"/>
                <a:cs typeface="Arial MT"/>
              </a:rPr>
              <a:t>S</a:t>
            </a:r>
            <a:r>
              <a:rPr dirty="0" baseline="3831" sz="2175" spc="-37">
                <a:solidFill>
                  <a:srgbClr val="979797"/>
                </a:solidFill>
                <a:latin typeface="Arial MT"/>
                <a:cs typeface="Arial MT"/>
              </a:rPr>
              <a:t>er</a:t>
            </a:r>
            <a:r>
              <a:rPr dirty="0" baseline="3831" sz="2175" spc="-13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baseline="1915" sz="2175" spc="-52">
                <a:solidFill>
                  <a:srgbClr val="878787"/>
                </a:solidFill>
                <a:latin typeface="Arial MT"/>
                <a:cs typeface="Arial MT"/>
              </a:rPr>
              <a:t>t.</a:t>
            </a:r>
            <a:endParaRPr baseline="1915" sz="2175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6539133" y="5294312"/>
            <a:ext cx="60579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">
                <a:solidFill>
                  <a:srgbClr val="343434"/>
                </a:solidFill>
                <a:latin typeface="Arial MT"/>
                <a:cs typeface="Arial MT"/>
              </a:rPr>
              <a:t>m8tCh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4945030" y="6581775"/>
            <a:ext cx="62865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>
                <a:solidFill>
                  <a:srgbClr val="8E8E8E"/>
                </a:solidFill>
                <a:latin typeface="Arial MT"/>
                <a:cs typeface="Arial MT"/>
              </a:rPr>
              <a:t>Erlang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6015372" y="6581775"/>
            <a:ext cx="55435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>
                <a:solidFill>
                  <a:srgbClr val="858585"/>
                </a:solidFill>
                <a:latin typeface="Arial MT"/>
                <a:cs typeface="Arial MT"/>
              </a:rPr>
              <a:t>4,728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6939412" y="6581775"/>
            <a:ext cx="54292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>
                <a:solidFill>
                  <a:srgbClr val="828282"/>
                </a:solidFill>
                <a:latin typeface="Arial MT"/>
                <a:cs typeface="Arial MT"/>
              </a:rPr>
              <a:t>1,355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5153614" y="11025187"/>
            <a:ext cx="62484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114">
                <a:solidFill>
                  <a:srgbClr val="878787"/>
                </a:solidFill>
                <a:latin typeface="Calibri"/>
                <a:cs typeface="Calibri"/>
              </a:rPr>
              <a:t>Erlang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5894189" y="11025187"/>
            <a:ext cx="158432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  <a:tab pos="1024255" algn="l"/>
              </a:tabLst>
            </a:pPr>
            <a:r>
              <a:rPr dirty="0" sz="1550" spc="114">
                <a:solidFill>
                  <a:srgbClr val="878787"/>
                </a:solidFill>
                <a:latin typeface="Calibri"/>
                <a:cs typeface="Calibri"/>
              </a:rPr>
              <a:t>C</a:t>
            </a:r>
            <a:r>
              <a:rPr dirty="0" sz="1550">
                <a:solidFill>
                  <a:srgbClr val="878787"/>
                </a:solidFill>
                <a:latin typeface="Calibri"/>
                <a:cs typeface="Calibri"/>
              </a:rPr>
              <a:t>	</a:t>
            </a:r>
            <a:r>
              <a:rPr dirty="0" sz="1550" spc="60">
                <a:solidFill>
                  <a:srgbClr val="777777"/>
                </a:solidFill>
                <a:latin typeface="Calibri"/>
                <a:cs typeface="Calibri"/>
              </a:rPr>
              <a:t>2,52</a:t>
            </a:r>
            <a:r>
              <a:rPr dirty="0" sz="1550" spc="60">
                <a:solidFill>
                  <a:srgbClr val="878787"/>
                </a:solidFill>
                <a:latin typeface="Calibri"/>
                <a:cs typeface="Calibri"/>
              </a:rPr>
              <a:t>1</a:t>
            </a:r>
            <a:r>
              <a:rPr dirty="0" sz="1550">
                <a:solidFill>
                  <a:srgbClr val="878787"/>
                </a:solidFill>
                <a:latin typeface="Calibri"/>
                <a:cs typeface="Calibri"/>
              </a:rPr>
              <a:t>	</a:t>
            </a:r>
            <a:r>
              <a:rPr dirty="0" sz="155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dirty="0" sz="1550" spc="35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550" spc="40">
                <a:solidFill>
                  <a:srgbClr val="909090"/>
                </a:solidFill>
                <a:latin typeface="Calibri"/>
                <a:cs typeface="Calibri"/>
              </a:rPr>
              <a:t>801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5134564" y="13577887"/>
            <a:ext cx="62484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114">
                <a:solidFill>
                  <a:srgbClr val="797979"/>
                </a:solidFill>
                <a:latin typeface="Calibri"/>
                <a:cs typeface="Calibri"/>
              </a:rPr>
              <a:t>Erlang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5945319" y="13577887"/>
            <a:ext cx="80010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878787"/>
                </a:solidFill>
                <a:latin typeface="Calibri"/>
                <a:cs typeface="Calibri"/>
              </a:rPr>
              <a:t>W</a:t>
            </a:r>
            <a:r>
              <a:rPr dirty="0" sz="1550" spc="204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dirty="0" sz="1550" spc="105">
                <a:solidFill>
                  <a:srgbClr val="7C7C7C"/>
                </a:solidFill>
                <a:latin typeface="Calibri"/>
                <a:cs typeface="Calibri"/>
              </a:rPr>
              <a:t>1,829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7118164" y="13577887"/>
            <a:ext cx="36004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dirty="0" sz="1550" spc="-15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dirty="0" sz="1550" spc="-25">
                <a:solidFill>
                  <a:srgbClr val="808080"/>
                </a:solidFill>
                <a:latin typeface="Calibri"/>
                <a:cs typeface="Calibri"/>
              </a:rPr>
              <a:t>27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5105400"/>
            <a:ext cx="14097000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3190875"/>
            <a:ext cx="13716000" cy="8696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5700" y="12915900"/>
            <a:ext cx="2543175" cy="5619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0150" y="12887325"/>
            <a:ext cx="390525" cy="4667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9475" y="12944475"/>
            <a:ext cx="1066800" cy="3905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54450" y="12906375"/>
            <a:ext cx="285750" cy="4191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95700" y="12192000"/>
            <a:ext cx="2543175" cy="5524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77025" y="12192000"/>
            <a:ext cx="276225" cy="4191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48500" y="12192000"/>
            <a:ext cx="266700" cy="4191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19975" y="12192000"/>
            <a:ext cx="266700" cy="4191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58200" y="12163425"/>
            <a:ext cx="381000" cy="4667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68000" y="12220575"/>
            <a:ext cx="1066800" cy="3905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67550" y="11468100"/>
            <a:ext cx="247650" cy="4095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72400" y="11468100"/>
            <a:ext cx="276225" cy="40957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05825" y="11468100"/>
            <a:ext cx="276225" cy="4191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915525" y="11439525"/>
            <a:ext cx="390525" cy="46672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134850" y="11496675"/>
            <a:ext cx="1066800" cy="3905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363700" y="11468100"/>
            <a:ext cx="295275" cy="40957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440025" y="11506200"/>
            <a:ext cx="323850" cy="3810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257425" y="8601075"/>
            <a:ext cx="1066800" cy="39052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772400" y="8562975"/>
            <a:ext cx="295275" cy="4191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924050" y="7848600"/>
            <a:ext cx="285750" cy="4095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57425" y="5705475"/>
            <a:ext cx="1066800" cy="39052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24050" y="4953000"/>
            <a:ext cx="285750" cy="409575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00325" y="4953000"/>
            <a:ext cx="2543175" cy="55245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992725" y="4953000"/>
            <a:ext cx="704850" cy="41910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257425" y="2809875"/>
            <a:ext cx="1066800" cy="39052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495800" y="2781300"/>
            <a:ext cx="285750" cy="40957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62600" y="2819400"/>
            <a:ext cx="323850" cy="38100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24050" y="2057400"/>
            <a:ext cx="285750" cy="409575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811000" y="2057400"/>
            <a:ext cx="276225" cy="40957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534900" y="2085975"/>
            <a:ext cx="657225" cy="39052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90625" y="1333500"/>
            <a:ext cx="1771650" cy="419100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391400" y="1333500"/>
            <a:ext cx="685800" cy="419100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9589008" y="13155167"/>
            <a:ext cx="317500" cy="30480"/>
          </a:xfrm>
          <a:custGeom>
            <a:avLst/>
            <a:gdLst/>
            <a:ahLst/>
            <a:cxnLst/>
            <a:rect l="l" t="t" r="r" b="b"/>
            <a:pathLst>
              <a:path w="317500" h="30480">
                <a:moveTo>
                  <a:pt x="316992" y="0"/>
                </a:moveTo>
                <a:lnTo>
                  <a:pt x="9144" y="0"/>
                </a:lnTo>
                <a:lnTo>
                  <a:pt x="9144" y="9144"/>
                </a:lnTo>
                <a:lnTo>
                  <a:pt x="0" y="9144"/>
                </a:lnTo>
                <a:lnTo>
                  <a:pt x="0" y="30480"/>
                </a:lnTo>
                <a:lnTo>
                  <a:pt x="316992" y="30480"/>
                </a:lnTo>
                <a:lnTo>
                  <a:pt x="316992" y="21336"/>
                </a:lnTo>
                <a:lnTo>
                  <a:pt x="316992" y="9144"/>
                </a:lnTo>
                <a:lnTo>
                  <a:pt x="316992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9598152" y="13048487"/>
            <a:ext cx="307975" cy="52069"/>
          </a:xfrm>
          <a:custGeom>
            <a:avLst/>
            <a:gdLst/>
            <a:ahLst/>
            <a:cxnLst/>
            <a:rect l="l" t="t" r="r" b="b"/>
            <a:pathLst>
              <a:path w="307975" h="52069">
                <a:moveTo>
                  <a:pt x="307848" y="0"/>
                </a:moveTo>
                <a:lnTo>
                  <a:pt x="0" y="0"/>
                </a:lnTo>
                <a:lnTo>
                  <a:pt x="0" y="12192"/>
                </a:lnTo>
                <a:lnTo>
                  <a:pt x="0" y="21336"/>
                </a:lnTo>
                <a:lnTo>
                  <a:pt x="0" y="33528"/>
                </a:lnTo>
                <a:lnTo>
                  <a:pt x="0" y="42672"/>
                </a:lnTo>
                <a:lnTo>
                  <a:pt x="9144" y="42672"/>
                </a:lnTo>
                <a:lnTo>
                  <a:pt x="9144" y="51816"/>
                </a:lnTo>
                <a:lnTo>
                  <a:pt x="307848" y="51816"/>
                </a:lnTo>
                <a:lnTo>
                  <a:pt x="307848" y="42672"/>
                </a:lnTo>
                <a:lnTo>
                  <a:pt x="307848" y="33528"/>
                </a:lnTo>
                <a:lnTo>
                  <a:pt x="307848" y="30480"/>
                </a:lnTo>
                <a:lnTo>
                  <a:pt x="307848" y="21336"/>
                </a:lnTo>
                <a:lnTo>
                  <a:pt x="307848" y="12192"/>
                </a:lnTo>
                <a:lnTo>
                  <a:pt x="307848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9238488" y="12440411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4" h="0">
                <a:moveTo>
                  <a:pt x="0" y="0"/>
                </a:moveTo>
                <a:lnTo>
                  <a:pt x="298704" y="0"/>
                </a:lnTo>
              </a:path>
            </a:pathLst>
          </a:custGeom>
          <a:ln w="21336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9238488" y="12323064"/>
            <a:ext cx="299085" cy="52069"/>
          </a:xfrm>
          <a:custGeom>
            <a:avLst/>
            <a:gdLst/>
            <a:ahLst/>
            <a:cxnLst/>
            <a:rect l="l" t="t" r="r" b="b"/>
            <a:pathLst>
              <a:path w="299084" h="52070">
                <a:moveTo>
                  <a:pt x="298704" y="0"/>
                </a:moveTo>
                <a:lnTo>
                  <a:pt x="0" y="0"/>
                </a:lnTo>
                <a:lnTo>
                  <a:pt x="0" y="21336"/>
                </a:lnTo>
                <a:lnTo>
                  <a:pt x="0" y="42672"/>
                </a:lnTo>
                <a:lnTo>
                  <a:pt x="9144" y="42672"/>
                </a:lnTo>
                <a:lnTo>
                  <a:pt x="9144" y="51816"/>
                </a:lnTo>
                <a:lnTo>
                  <a:pt x="298704" y="51816"/>
                </a:lnTo>
                <a:lnTo>
                  <a:pt x="298704" y="42672"/>
                </a:lnTo>
                <a:lnTo>
                  <a:pt x="298704" y="30480"/>
                </a:lnTo>
                <a:lnTo>
                  <a:pt x="298704" y="21336"/>
                </a:lnTo>
                <a:lnTo>
                  <a:pt x="298704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0695432" y="11707367"/>
            <a:ext cx="307975" cy="40005"/>
          </a:xfrm>
          <a:custGeom>
            <a:avLst/>
            <a:gdLst/>
            <a:ahLst/>
            <a:cxnLst/>
            <a:rect l="l" t="t" r="r" b="b"/>
            <a:pathLst>
              <a:path w="307975" h="40004">
                <a:moveTo>
                  <a:pt x="307848" y="0"/>
                </a:moveTo>
                <a:lnTo>
                  <a:pt x="0" y="0"/>
                </a:lnTo>
                <a:lnTo>
                  <a:pt x="0" y="9144"/>
                </a:lnTo>
                <a:lnTo>
                  <a:pt x="0" y="21336"/>
                </a:lnTo>
                <a:lnTo>
                  <a:pt x="0" y="30480"/>
                </a:lnTo>
                <a:lnTo>
                  <a:pt x="9144" y="30480"/>
                </a:lnTo>
                <a:lnTo>
                  <a:pt x="9144" y="39624"/>
                </a:lnTo>
                <a:lnTo>
                  <a:pt x="307848" y="39624"/>
                </a:lnTo>
                <a:lnTo>
                  <a:pt x="307848" y="30480"/>
                </a:lnTo>
                <a:lnTo>
                  <a:pt x="307848" y="21336"/>
                </a:lnTo>
                <a:lnTo>
                  <a:pt x="307848" y="18288"/>
                </a:lnTo>
                <a:lnTo>
                  <a:pt x="307848" y="9144"/>
                </a:lnTo>
                <a:lnTo>
                  <a:pt x="307848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10695432" y="11600688"/>
            <a:ext cx="307975" cy="43180"/>
          </a:xfrm>
          <a:custGeom>
            <a:avLst/>
            <a:gdLst/>
            <a:ahLst/>
            <a:cxnLst/>
            <a:rect l="l" t="t" r="r" b="b"/>
            <a:pathLst>
              <a:path w="307975" h="43179">
                <a:moveTo>
                  <a:pt x="307848" y="0"/>
                </a:moveTo>
                <a:lnTo>
                  <a:pt x="0" y="0"/>
                </a:lnTo>
                <a:lnTo>
                  <a:pt x="0" y="21336"/>
                </a:lnTo>
                <a:lnTo>
                  <a:pt x="0" y="42672"/>
                </a:lnTo>
                <a:lnTo>
                  <a:pt x="307848" y="42672"/>
                </a:lnTo>
                <a:lnTo>
                  <a:pt x="307848" y="21336"/>
                </a:lnTo>
                <a:lnTo>
                  <a:pt x="307848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049000" y="11534775"/>
            <a:ext cx="304800" cy="295275"/>
          </a:xfrm>
          <a:prstGeom prst="rect">
            <a:avLst/>
          </a:prstGeom>
        </p:spPr>
      </p:pic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96684" y="1103312"/>
            <a:ext cx="7679055" cy="2219960"/>
          </a:xfrm>
          <a:prstGeom prst="rect"/>
        </p:spPr>
        <p:txBody>
          <a:bodyPr wrap="square" lIns="0" tIns="59690" rIns="0" bIns="0" rtlCol="0" vert="horz">
            <a:spAutoFit/>
          </a:bodyPr>
          <a:lstStyle/>
          <a:p>
            <a:pPr marL="736600" marR="5080" indent="-723900">
              <a:lnSpc>
                <a:spcPts val="5660"/>
              </a:lnSpc>
              <a:spcBef>
                <a:spcPts val="470"/>
              </a:spcBef>
              <a:tabLst>
                <a:tab pos="2206625" algn="l"/>
                <a:tab pos="2584450" algn="l"/>
              </a:tabLst>
            </a:pPr>
            <a:r>
              <a:rPr dirty="0" sz="4900" spc="-25">
                <a:latin typeface="Courier New"/>
                <a:cs typeface="Courier New"/>
              </a:rPr>
              <a:t>de</a:t>
            </a:r>
            <a:r>
              <a:rPr dirty="0" sz="4900">
                <a:latin typeface="Courier New"/>
                <a:cs typeface="Courier New"/>
              </a:rPr>
              <a:t>		le</a:t>
            </a:r>
            <a:r>
              <a:rPr dirty="0" sz="4900" spc="-265">
                <a:latin typeface="Courier New"/>
                <a:cs typeface="Courier New"/>
              </a:rPr>
              <a:t> </a:t>
            </a:r>
            <a:r>
              <a:rPr dirty="0" sz="4900" spc="-10">
                <a:latin typeface="Courier New"/>
                <a:cs typeface="Courier New"/>
              </a:rPr>
              <a:t>MyModule </a:t>
            </a:r>
            <a:r>
              <a:rPr dirty="0" sz="4900" spc="-25">
                <a:latin typeface="Courier New"/>
                <a:cs typeface="Courier New"/>
              </a:rPr>
              <a:t>de</a:t>
            </a:r>
            <a:r>
              <a:rPr dirty="0" sz="4900">
                <a:latin typeface="Courier New"/>
                <a:cs typeface="Courier New"/>
              </a:rPr>
              <a:t>	my</a:t>
            </a:r>
            <a:r>
              <a:rPr dirty="0" sz="4900" spc="-260">
                <a:latin typeface="Courier New"/>
                <a:cs typeface="Courier New"/>
              </a:rPr>
              <a:t> </a:t>
            </a:r>
            <a:r>
              <a:rPr dirty="0" sz="4900">
                <a:latin typeface="Courier New"/>
                <a:cs typeface="Courier New"/>
              </a:rPr>
              <a:t>func</a:t>
            </a:r>
            <a:r>
              <a:rPr dirty="0" sz="4900" spc="20">
                <a:latin typeface="Courier New"/>
                <a:cs typeface="Courier New"/>
              </a:rPr>
              <a:t> </a:t>
            </a:r>
            <a:r>
              <a:rPr dirty="0" sz="4900" spc="55">
                <a:latin typeface="Courier New"/>
                <a:cs typeface="Courier New"/>
              </a:rPr>
              <a:t>a</a:t>
            </a:r>
            <a:r>
              <a:rPr dirty="0" sz="4900" spc="-520">
                <a:latin typeface="Courier New"/>
                <a:cs typeface="Courier New"/>
              </a:rPr>
              <a:t> </a:t>
            </a:r>
            <a:r>
              <a:rPr dirty="0" sz="4900" spc="-90">
                <a:latin typeface="Courier New"/>
                <a:cs typeface="Courier New"/>
              </a:rPr>
              <a:t>thing</a:t>
            </a:r>
            <a:endParaRPr sz="4900">
              <a:latin typeface="Courier New"/>
              <a:cs typeface="Courier New"/>
            </a:endParaRPr>
          </a:p>
          <a:p>
            <a:pPr marL="3312160">
              <a:lnSpc>
                <a:spcPts val="5590"/>
              </a:lnSpc>
              <a:tabLst>
                <a:tab pos="4403090" algn="l"/>
              </a:tabLst>
            </a:pPr>
            <a:r>
              <a:rPr dirty="0" sz="4900" spc="5">
                <a:latin typeface="Courier New"/>
                <a:cs typeface="Courier New"/>
              </a:rPr>
              <a:t>a</a:t>
            </a:r>
            <a:r>
              <a:rPr dirty="0" sz="4900">
                <a:latin typeface="Courier New"/>
                <a:cs typeface="Courier New"/>
              </a:rPr>
              <a:t>	is</a:t>
            </a:r>
            <a:r>
              <a:rPr dirty="0" sz="4900" spc="-360">
                <a:latin typeface="Courier New"/>
                <a:cs typeface="Courier New"/>
              </a:rPr>
              <a:t> </a:t>
            </a:r>
            <a:r>
              <a:rPr dirty="0" sz="4900" spc="-355" i="1">
                <a:latin typeface="Courier New"/>
                <a:cs typeface="Courier New"/>
              </a:rPr>
              <a:t>!"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799959" y="1822450"/>
            <a:ext cx="373189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>
                <a:latin typeface="Courier New"/>
                <a:cs typeface="Courier New"/>
              </a:rPr>
              <a:t>when</a:t>
            </a:r>
            <a:r>
              <a:rPr dirty="0" sz="4900" spc="-65">
                <a:latin typeface="Courier New"/>
                <a:cs typeface="Courier New"/>
              </a:rPr>
              <a:t> </a:t>
            </a:r>
            <a:r>
              <a:rPr dirty="0" sz="4900">
                <a:latin typeface="Courier New"/>
                <a:cs typeface="Courier New"/>
              </a:rPr>
              <a:t>is</a:t>
            </a:r>
            <a:r>
              <a:rPr dirty="0" u="heavy" sz="4900" spc="-21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 </a:t>
            </a:r>
            <a:r>
              <a:rPr dirty="0" sz="4900" spc="185">
                <a:latin typeface="Courier New"/>
                <a:cs typeface="Courier New"/>
              </a:rPr>
              <a:t>i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3573824" y="1822450"/>
            <a:ext cx="405447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4379" algn="l"/>
              </a:tabLst>
            </a:pPr>
            <a:r>
              <a:rPr dirty="0" sz="4900" spc="55">
                <a:latin typeface="Courier New"/>
                <a:cs typeface="Courier New"/>
              </a:rPr>
              <a:t>a</a:t>
            </a:r>
            <a:r>
              <a:rPr dirty="0" sz="4900" spc="-320">
                <a:latin typeface="Courier New"/>
                <a:cs typeface="Courier New"/>
              </a:rPr>
              <a:t> </a:t>
            </a:r>
            <a:r>
              <a:rPr dirty="0" sz="4900" spc="-10">
                <a:latin typeface="Courier New"/>
                <a:cs typeface="Courier New"/>
              </a:rPr>
              <a:t>thing</a:t>
            </a:r>
            <a:r>
              <a:rPr dirty="0" sz="4900">
                <a:latin typeface="Courier New"/>
                <a:cs typeface="Courier New"/>
              </a:rPr>
              <a:t>	</a:t>
            </a:r>
            <a:r>
              <a:rPr dirty="0" sz="4900" spc="-25">
                <a:latin typeface="Courier New"/>
                <a:cs typeface="Courier New"/>
              </a:rPr>
              <a:t>do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29506" y="3270250"/>
            <a:ext cx="1101090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5">
                <a:latin typeface="Courier New"/>
                <a:cs typeface="Courier New"/>
              </a:rPr>
              <a:t>end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120584" y="4722812"/>
            <a:ext cx="772160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25">
                <a:latin typeface="Courier New"/>
                <a:cs typeface="Courier New"/>
              </a:rPr>
              <a:t>de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129903" y="6172200"/>
            <a:ext cx="1101090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50" spc="-80">
                <a:latin typeface="Courier New"/>
                <a:cs typeface="Courier New"/>
              </a:rPr>
              <a:t>end</a:t>
            </a:r>
            <a:endParaRPr sz="4850">
              <a:latin typeface="Courier New"/>
              <a:cs typeface="Courier New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696394" y="4724400"/>
            <a:ext cx="4379595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0">
              <a:lnSpc>
                <a:spcPts val="5735"/>
              </a:lnSpc>
              <a:spcBef>
                <a:spcPts val="100"/>
              </a:spcBef>
            </a:pPr>
            <a:r>
              <a:rPr dirty="0" sz="4850" spc="55">
                <a:latin typeface="Courier New"/>
                <a:cs typeface="Courier New"/>
              </a:rPr>
              <a:t>a</a:t>
            </a:r>
            <a:r>
              <a:rPr dirty="0" sz="4850" spc="-290">
                <a:latin typeface="Courier New"/>
                <a:cs typeface="Courier New"/>
              </a:rPr>
              <a:t> </a:t>
            </a:r>
            <a:r>
              <a:rPr dirty="0" sz="4850" spc="-50">
                <a:latin typeface="Courier New"/>
                <a:cs typeface="Courier New"/>
              </a:rPr>
              <a:t>thing</a:t>
            </a:r>
            <a:endParaRPr sz="4850">
              <a:latin typeface="Courier New"/>
              <a:cs typeface="Courier New"/>
            </a:endParaRPr>
          </a:p>
          <a:p>
            <a:pPr marL="12700">
              <a:lnSpc>
                <a:spcPts val="5795"/>
              </a:lnSpc>
            </a:pPr>
            <a:r>
              <a:rPr dirty="0" sz="4900" spc="55">
                <a:latin typeface="Courier New"/>
                <a:cs typeface="Courier New"/>
              </a:rPr>
              <a:t>a</a:t>
            </a:r>
            <a:r>
              <a:rPr dirty="0" sz="4900" spc="-155">
                <a:latin typeface="Courier New"/>
                <a:cs typeface="Courier New"/>
              </a:rPr>
              <a:t> </a:t>
            </a:r>
            <a:r>
              <a:rPr dirty="0" sz="4900" spc="-10">
                <a:latin typeface="Courier New"/>
                <a:cs typeface="Courier New"/>
              </a:rPr>
              <a:t>number!"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800132" y="4724400"/>
            <a:ext cx="8420100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50">
                <a:latin typeface="Courier New"/>
                <a:cs typeface="Courier New"/>
              </a:rPr>
              <a:t>when</a:t>
            </a:r>
            <a:r>
              <a:rPr dirty="0" sz="4850" spc="-245">
                <a:latin typeface="Courier New"/>
                <a:cs typeface="Courier New"/>
              </a:rPr>
              <a:t> </a:t>
            </a:r>
            <a:r>
              <a:rPr dirty="0" sz="4850">
                <a:latin typeface="Courier New"/>
                <a:cs typeface="Courier New"/>
              </a:rPr>
              <a:t>is</a:t>
            </a:r>
            <a:r>
              <a:rPr dirty="0" sz="4850" spc="-275">
                <a:latin typeface="Courier New"/>
                <a:cs typeface="Courier New"/>
              </a:rPr>
              <a:t> </a:t>
            </a:r>
            <a:r>
              <a:rPr dirty="0" sz="4850">
                <a:latin typeface="Courier New"/>
                <a:cs typeface="Courier New"/>
              </a:rPr>
              <a:t>integer</a:t>
            </a:r>
            <a:r>
              <a:rPr dirty="0" sz="4850" spc="-60">
                <a:latin typeface="Courier New"/>
                <a:cs typeface="Courier New"/>
              </a:rPr>
              <a:t> </a:t>
            </a:r>
            <a:r>
              <a:rPr dirty="0" sz="4850" spc="55">
                <a:latin typeface="Courier New"/>
                <a:cs typeface="Courier New"/>
              </a:rPr>
              <a:t>a</a:t>
            </a:r>
            <a:r>
              <a:rPr dirty="0" sz="4850" spc="-495">
                <a:latin typeface="Courier New"/>
                <a:cs typeface="Courier New"/>
              </a:rPr>
              <a:t> </a:t>
            </a:r>
            <a:r>
              <a:rPr dirty="0" sz="4850" spc="-10">
                <a:latin typeface="Courier New"/>
                <a:cs typeface="Courier New"/>
              </a:rPr>
              <a:t>thing</a:t>
            </a:r>
            <a:endParaRPr sz="4850">
              <a:latin typeface="Courier New"/>
              <a:cs typeface="Courier New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120584" y="7613650"/>
            <a:ext cx="5817870" cy="150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810"/>
              </a:lnSpc>
              <a:spcBef>
                <a:spcPts val="100"/>
              </a:spcBef>
              <a:tabLst>
                <a:tab pos="1482725" algn="l"/>
              </a:tabLst>
            </a:pPr>
            <a:r>
              <a:rPr dirty="0" sz="4900" spc="-25">
                <a:latin typeface="Courier New"/>
                <a:cs typeface="Courier New"/>
              </a:rPr>
              <a:t>de</a:t>
            </a:r>
            <a:r>
              <a:rPr dirty="0" sz="4900">
                <a:latin typeface="Courier New"/>
                <a:cs typeface="Courier New"/>
              </a:rPr>
              <a:t>	my </a:t>
            </a:r>
            <a:r>
              <a:rPr dirty="0" sz="4900" spc="-580">
                <a:latin typeface="Courier New"/>
                <a:cs typeface="Courier New"/>
              </a:rPr>
              <a:t>func</a:t>
            </a:r>
            <a:r>
              <a:rPr dirty="0" sz="4900" spc="215">
                <a:latin typeface="Courier New"/>
                <a:cs typeface="Courier New"/>
              </a:rPr>
              <a:t> </a:t>
            </a:r>
            <a:r>
              <a:rPr dirty="0" u="heavy" sz="4900" spc="1225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endParaRPr sz="4900">
              <a:latin typeface="Courier New"/>
              <a:cs typeface="Courier New"/>
            </a:endParaRPr>
          </a:p>
          <a:p>
            <a:pPr marL="2578735">
              <a:lnSpc>
                <a:spcPts val="5810"/>
              </a:lnSpc>
            </a:pPr>
            <a:r>
              <a:rPr dirty="0" sz="4900" spc="-114">
                <a:latin typeface="Courier New"/>
                <a:cs typeface="Courier New"/>
              </a:rPr>
              <a:t>something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349331" y="8342312"/>
            <a:ext cx="221805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114">
                <a:latin typeface="Courier New"/>
                <a:cs typeface="Courier New"/>
              </a:rPr>
              <a:t>e</a:t>
            </a:r>
            <a:r>
              <a:rPr dirty="0" sz="4900" spc="-265">
                <a:latin typeface="Courier New"/>
                <a:cs typeface="Courier New"/>
              </a:rPr>
              <a:t> </a:t>
            </a:r>
            <a:r>
              <a:rPr dirty="0" sz="4900" spc="-50">
                <a:latin typeface="Courier New"/>
                <a:cs typeface="Courier New"/>
              </a:rPr>
              <a:t>se!"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04663" y="9086850"/>
            <a:ext cx="1694180" cy="146558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733425">
              <a:lnSpc>
                <a:spcPct val="101099"/>
              </a:lnSpc>
              <a:spcBef>
                <a:spcPts val="35"/>
              </a:spcBef>
            </a:pPr>
            <a:r>
              <a:rPr dirty="0" sz="4700" spc="-75">
                <a:latin typeface="Cambria"/>
                <a:cs typeface="Cambria"/>
              </a:rPr>
              <a:t>end </a:t>
            </a:r>
            <a:r>
              <a:rPr dirty="0" sz="4700" spc="-25">
                <a:latin typeface="Cambria"/>
                <a:cs typeface="Cambria"/>
              </a:rPr>
              <a:t>end</a:t>
            </a:r>
            <a:endParaRPr sz="4700">
              <a:latin typeface="Cambria"/>
              <a:cs typeface="Cambria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99107" y="11237912"/>
            <a:ext cx="3968750" cy="2219960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439"/>
              </a:spcBef>
            </a:pPr>
            <a:r>
              <a:rPr dirty="0" sz="4900" spc="-125">
                <a:latin typeface="Courier New"/>
                <a:cs typeface="Courier New"/>
              </a:rPr>
              <a:t>MyModu1e.my </a:t>
            </a:r>
            <a:r>
              <a:rPr dirty="0" sz="4900" spc="-10">
                <a:latin typeface="Courier New"/>
                <a:cs typeface="Courier New"/>
              </a:rPr>
              <a:t>MyModule.</a:t>
            </a:r>
            <a:endParaRPr sz="4900">
              <a:latin typeface="Courier New"/>
              <a:cs typeface="Courier New"/>
            </a:endParaRPr>
          </a:p>
          <a:p>
            <a:pPr marL="12700">
              <a:lnSpc>
                <a:spcPts val="5540"/>
              </a:lnSpc>
            </a:pPr>
            <a:r>
              <a:rPr dirty="0" sz="4900" spc="-10">
                <a:latin typeface="Courier New"/>
                <a:cs typeface="Courier New"/>
              </a:rPr>
              <a:t>MyModule.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789243" y="11237912"/>
            <a:ext cx="1459230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10">
                <a:latin typeface="Courier New"/>
                <a:cs typeface="Courier New"/>
              </a:rPr>
              <a:t>func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446890" y="11533187"/>
            <a:ext cx="893444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5490" algn="l"/>
              </a:tabLst>
            </a:pPr>
            <a:r>
              <a:rPr dirty="0" sz="3250" spc="-330" i="1">
                <a:latin typeface="Cambria"/>
                <a:cs typeface="Cambria"/>
              </a:rPr>
              <a:t>r</a:t>
            </a:r>
            <a:r>
              <a:rPr dirty="0" sz="3250" i="1">
                <a:latin typeface="Cambria"/>
                <a:cs typeface="Cambria"/>
              </a:rPr>
              <a:t>	</a:t>
            </a:r>
            <a:r>
              <a:rPr dirty="0" sz="3250" spc="-330" i="1">
                <a:latin typeface="Cambria"/>
                <a:cs typeface="Cambria"/>
              </a:rPr>
              <a:t>r</a:t>
            </a:r>
            <a:endParaRPr sz="3250">
              <a:latin typeface="Cambria"/>
              <a:cs typeface="Cambria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565703" y="11927920"/>
            <a:ext cx="1467485" cy="152527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743585" algn="l"/>
              </a:tabLst>
            </a:pPr>
            <a:r>
              <a:rPr dirty="0" sz="4650" spc="-484" i="1">
                <a:latin typeface="Cambria"/>
                <a:cs typeface="Cambria"/>
              </a:rPr>
              <a:t>»</a:t>
            </a:r>
            <a:r>
              <a:rPr dirty="0" sz="4650" i="1">
                <a:latin typeface="Cambria"/>
                <a:cs typeface="Cambria"/>
              </a:rPr>
              <a:t>	</a:t>
            </a:r>
            <a:r>
              <a:rPr dirty="0" sz="4650" spc="-390" i="1">
                <a:latin typeface="Cambria"/>
                <a:cs typeface="Cambria"/>
              </a:rPr>
              <a:t>”</a:t>
            </a:r>
            <a:endParaRPr sz="4650">
              <a:latin typeface="Cambria"/>
              <a:cs typeface="Cambria"/>
            </a:endParaRPr>
          </a:p>
          <a:p>
            <a:pPr marL="1081405" indent="-737235">
              <a:lnSpc>
                <a:spcPct val="100000"/>
              </a:lnSpc>
              <a:spcBef>
                <a:spcPts val="295"/>
              </a:spcBef>
              <a:buChar char="&gt;"/>
              <a:tabLst>
                <a:tab pos="1081405" algn="l"/>
              </a:tabLst>
            </a:pPr>
            <a:r>
              <a:rPr dirty="0" sz="4700" spc="30">
                <a:latin typeface="Courier New"/>
                <a:cs typeface="Courier New"/>
              </a:rPr>
              <a:t>"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615386" y="12711112"/>
            <a:ext cx="1487170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-20">
                <a:latin typeface="Courier New"/>
                <a:cs typeface="Courier New"/>
              </a:rPr>
              <a:t>"yO"</a:t>
            </a:r>
            <a:endParaRPr sz="4700">
              <a:latin typeface="Courier New"/>
              <a:cs typeface="Courier New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1727837" y="11244262"/>
            <a:ext cx="6607175" cy="2211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765"/>
              </a:lnSpc>
              <a:spcBef>
                <a:spcPts val="100"/>
              </a:spcBef>
              <a:tabLst>
                <a:tab pos="1858645" algn="l"/>
                <a:tab pos="2950210" algn="l"/>
              </a:tabLst>
            </a:pPr>
            <a:r>
              <a:rPr dirty="0" sz="4850" spc="120">
                <a:latin typeface="Courier New"/>
                <a:cs typeface="Courier New"/>
              </a:rPr>
              <a:t>"</a:t>
            </a:r>
            <a:r>
              <a:rPr dirty="0" sz="4850">
                <a:latin typeface="Courier New"/>
                <a:cs typeface="Courier New"/>
              </a:rPr>
              <a:t>	</a:t>
            </a:r>
            <a:r>
              <a:rPr dirty="0" sz="4850" spc="-5">
                <a:latin typeface="Courier New"/>
                <a:cs typeface="Courier New"/>
              </a:rPr>
              <a:t>a</a:t>
            </a:r>
            <a:r>
              <a:rPr dirty="0" sz="4850">
                <a:latin typeface="Courier New"/>
                <a:cs typeface="Courier New"/>
              </a:rPr>
              <a:t>	is</a:t>
            </a:r>
            <a:r>
              <a:rPr dirty="0" sz="4850" spc="-325">
                <a:latin typeface="Courier New"/>
                <a:cs typeface="Courier New"/>
              </a:rPr>
              <a:t> </a:t>
            </a:r>
            <a:r>
              <a:rPr dirty="0" sz="4850" spc="-380" i="1">
                <a:latin typeface="Courier New"/>
                <a:cs typeface="Courier New"/>
              </a:rPr>
              <a:t>!"</a:t>
            </a:r>
            <a:endParaRPr sz="4850">
              <a:latin typeface="Courier New"/>
              <a:cs typeface="Courier New"/>
            </a:endParaRPr>
          </a:p>
          <a:p>
            <a:pPr marL="754380" marR="5080" indent="-362585">
              <a:lnSpc>
                <a:spcPts val="5740"/>
              </a:lnSpc>
              <a:spcBef>
                <a:spcPts val="60"/>
              </a:spcBef>
            </a:pPr>
            <a:r>
              <a:rPr dirty="0" sz="4800" spc="114">
                <a:latin typeface="Courier New"/>
                <a:cs typeface="Courier New"/>
              </a:rPr>
              <a:t>a</a:t>
            </a:r>
            <a:r>
              <a:rPr dirty="0" sz="4800" spc="-95">
                <a:latin typeface="Courier New"/>
                <a:cs typeface="Courier New"/>
              </a:rPr>
              <a:t> </a:t>
            </a:r>
            <a:r>
              <a:rPr dirty="0" sz="4800" spc="-10">
                <a:latin typeface="Courier New"/>
                <a:cs typeface="Courier New"/>
              </a:rPr>
              <a:t>number!" </a:t>
            </a:r>
            <a:r>
              <a:rPr dirty="0" sz="4800">
                <a:latin typeface="Courier New"/>
                <a:cs typeface="Courier New"/>
              </a:rPr>
              <a:t>something</a:t>
            </a:r>
            <a:r>
              <a:rPr dirty="0" sz="4800" spc="240">
                <a:latin typeface="Courier New"/>
                <a:cs typeface="Courier New"/>
              </a:rPr>
              <a:t> </a:t>
            </a:r>
            <a:r>
              <a:rPr dirty="0" sz="4800" spc="85">
                <a:latin typeface="Courier New"/>
                <a:cs typeface="Courier New"/>
              </a:rPr>
              <a:t>e</a:t>
            </a:r>
            <a:r>
              <a:rPr dirty="0" sz="4800" spc="-360">
                <a:latin typeface="Courier New"/>
                <a:cs typeface="Courier New"/>
              </a:rPr>
              <a:t> </a:t>
            </a:r>
            <a:r>
              <a:rPr dirty="0" sz="4800" spc="-20">
                <a:latin typeface="Courier New"/>
                <a:cs typeface="Courier New"/>
              </a:rPr>
              <a:t>se!"</a:t>
            </a:r>
            <a:endParaRPr sz="4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3190875"/>
            <a:ext cx="14554200" cy="84677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724400"/>
            <a:ext cx="169164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4114800"/>
            <a:ext cx="170688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438400"/>
            <a:ext cx="169164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2075" y="3648075"/>
            <a:ext cx="9153525" cy="74009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3200400"/>
            <a:ext cx="13716000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41081" y="2532062"/>
            <a:ext cx="1866264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75">
                <a:solidFill>
                  <a:srgbClr val="545454"/>
                </a:solidFill>
                <a:latin typeface="Calibri"/>
                <a:cs typeface="Calibri"/>
              </a:rPr>
              <a:t>Table</a:t>
            </a:r>
            <a:r>
              <a:rPr dirty="0" sz="3700" spc="2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3700" spc="45">
                <a:solidFill>
                  <a:srgbClr val="606060"/>
                </a:solidFill>
                <a:latin typeface="Calibri"/>
                <a:cs typeface="Calibri"/>
              </a:rPr>
              <a:t>1.1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041620" y="2532062"/>
            <a:ext cx="1277493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3345" algn="l"/>
                <a:tab pos="5991860" algn="l"/>
              </a:tabLst>
            </a:pPr>
            <a:r>
              <a:rPr dirty="0" sz="3700" spc="90">
                <a:solidFill>
                  <a:srgbClr val="606060"/>
                </a:solidFill>
                <a:latin typeface="Calibri"/>
                <a:cs typeface="Calibri"/>
              </a:rPr>
              <a:t>Comparlson</a:t>
            </a:r>
            <a:r>
              <a:rPr dirty="0" sz="3700">
                <a:solidFill>
                  <a:srgbClr val="606060"/>
                </a:solidFill>
                <a:latin typeface="Calibri"/>
                <a:cs typeface="Calibri"/>
              </a:rPr>
              <a:t>	</a:t>
            </a:r>
            <a:r>
              <a:rPr dirty="0" sz="3700" spc="70">
                <a:solidFill>
                  <a:srgbClr val="5E5E5E"/>
                </a:solidFill>
                <a:latin typeface="Calibri"/>
                <a:cs typeface="Calibri"/>
              </a:rPr>
              <a:t>of</a:t>
            </a:r>
            <a:r>
              <a:rPr dirty="0" sz="3700" spc="16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dirty="0" sz="3700" spc="125">
                <a:solidFill>
                  <a:srgbClr val="5E5E5E"/>
                </a:solidFill>
                <a:latin typeface="Calibri"/>
                <a:cs typeface="Calibri"/>
              </a:rPr>
              <a:t>technologles</a:t>
            </a:r>
            <a:r>
              <a:rPr dirty="0" sz="3700">
                <a:solidFill>
                  <a:srgbClr val="5E5E5E"/>
                </a:solidFill>
                <a:latin typeface="Calibri"/>
                <a:cs typeface="Calibri"/>
              </a:rPr>
              <a:t>	</a:t>
            </a:r>
            <a:r>
              <a:rPr dirty="0" sz="3700" spc="175">
                <a:solidFill>
                  <a:srgbClr val="5B5B5B"/>
                </a:solidFill>
                <a:latin typeface="Calibri"/>
                <a:cs typeface="Calibri"/>
              </a:rPr>
              <a:t>used</a:t>
            </a:r>
            <a:r>
              <a:rPr dirty="0" sz="3700" spc="10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3700" spc="140">
                <a:solidFill>
                  <a:srgbClr val="646464"/>
                </a:solidFill>
                <a:latin typeface="Calibri"/>
                <a:cs typeface="Calibri"/>
              </a:rPr>
              <a:t>In</a:t>
            </a:r>
            <a:r>
              <a:rPr dirty="0" sz="3700" spc="13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700" spc="90">
                <a:solidFill>
                  <a:srgbClr val="5E5E5E"/>
                </a:solidFill>
                <a:latin typeface="Calibri"/>
                <a:cs typeface="Calibri"/>
              </a:rPr>
              <a:t>two</a:t>
            </a:r>
            <a:r>
              <a:rPr dirty="0" sz="3700" spc="12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dirty="0" sz="3700" spc="75">
                <a:solidFill>
                  <a:srgbClr val="5E5E5E"/>
                </a:solidFill>
                <a:latin typeface="Calibri"/>
                <a:cs typeface="Calibri"/>
              </a:rPr>
              <a:t>real-</a:t>
            </a:r>
            <a:r>
              <a:rPr dirty="0" sz="3700" spc="65">
                <a:solidFill>
                  <a:srgbClr val="5E5E5E"/>
                </a:solidFill>
                <a:latin typeface="Calibri"/>
                <a:cs typeface="Calibri"/>
              </a:rPr>
              <a:t>llfe</a:t>
            </a:r>
            <a:r>
              <a:rPr dirty="0" sz="3700" spc="175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dirty="0" sz="3700" spc="100">
                <a:solidFill>
                  <a:srgbClr val="626262"/>
                </a:solidFill>
                <a:latin typeface="Calibri"/>
                <a:cs typeface="Calibri"/>
              </a:rPr>
              <a:t>web</a:t>
            </a:r>
            <a:r>
              <a:rPr dirty="0" sz="3700" spc="110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3700" spc="185">
                <a:solidFill>
                  <a:srgbClr val="5D5D5D"/>
                </a:solidFill>
                <a:latin typeface="Calibri"/>
                <a:cs typeface="Calibri"/>
              </a:rPr>
              <a:t>servers</a:t>
            </a:r>
            <a:endParaRPr sz="3700">
              <a:latin typeface="Calibri"/>
              <a:cs typeface="Calibri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953752" y="4976812"/>
          <a:ext cx="15325725" cy="6501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0375"/>
                <a:gridCol w="7663815"/>
                <a:gridCol w="2045334"/>
              </a:tblGrid>
              <a:tr h="752475">
                <a:tc>
                  <a:txBody>
                    <a:bodyPr/>
                    <a:lstStyle/>
                    <a:p>
                      <a:pPr marL="41275">
                        <a:lnSpc>
                          <a:spcPts val="3840"/>
                        </a:lnSpc>
                      </a:pPr>
                      <a:r>
                        <a:rPr dirty="0" sz="4000" spc="305">
                          <a:solidFill>
                            <a:srgbClr val="494949"/>
                          </a:solidFill>
                          <a:latin typeface="Calibri"/>
                          <a:cs typeface="Calibri"/>
                        </a:rPr>
                        <a:t>HOP</a:t>
                      </a:r>
                      <a:r>
                        <a:rPr dirty="0" sz="4000" spc="290">
                          <a:solidFill>
                            <a:srgbClr val="49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00" spc="-10">
                          <a:solidFill>
                            <a:srgbClr val="494949"/>
                          </a:solidFill>
                          <a:latin typeface="Calibri"/>
                          <a:cs typeface="Calibri"/>
                        </a:rPr>
                        <a:t>server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1700">
                        <a:lnSpc>
                          <a:spcPts val="3850"/>
                        </a:lnSpc>
                      </a:pPr>
                      <a:r>
                        <a:rPr dirty="0" sz="4050" spc="-25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Nginx</a:t>
                      </a:r>
                      <a:r>
                        <a:rPr dirty="0" sz="4050" spc="-114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50">
                          <a:solidFill>
                            <a:srgbClr val="484848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4050" spc="-185">
                          <a:solidFill>
                            <a:srgbClr val="48484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5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Phusion</a:t>
                      </a:r>
                      <a:r>
                        <a:rPr dirty="0" sz="4050" spc="-13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50" spc="-10">
                          <a:solidFill>
                            <a:srgbClr val="4B4B4B"/>
                          </a:solidFill>
                          <a:latin typeface="Calibri"/>
                          <a:cs typeface="Calibri"/>
                        </a:rPr>
                        <a:t>Passenger</a:t>
                      </a:r>
                      <a:endParaRPr sz="4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ts val="3850"/>
                        </a:lnSpc>
                      </a:pPr>
                      <a:r>
                        <a:rPr dirty="0" sz="4050" spc="-10">
                          <a:solidFill>
                            <a:srgbClr val="424242"/>
                          </a:solidFill>
                          <a:latin typeface="Calibri"/>
                          <a:cs typeface="Calibri"/>
                        </a:rPr>
                        <a:t>Erlang</a:t>
                      </a:r>
                      <a:endParaRPr sz="40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9944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400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Request</a:t>
                      </a:r>
                      <a:r>
                        <a:rPr dirty="0" sz="4000" spc="335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00" spc="-10">
                          <a:solidFill>
                            <a:srgbClr val="484848"/>
                          </a:solidFill>
                          <a:latin typeface="Calibri"/>
                          <a:cs typeface="Calibri"/>
                        </a:rPr>
                        <a:t>processing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20650"/>
                </a:tc>
                <a:tc>
                  <a:txBody>
                    <a:bodyPr/>
                    <a:lstStyle/>
                    <a:p>
                      <a:pPr marL="90170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4050" spc="-35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Ruby</a:t>
                      </a:r>
                      <a:r>
                        <a:rPr dirty="0" sz="4050" spc="-9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50">
                          <a:solidFill>
                            <a:srgbClr val="494949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4050" spc="-225">
                          <a:solidFill>
                            <a:srgbClr val="49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50" spc="75">
                          <a:solidFill>
                            <a:srgbClr val="494949"/>
                          </a:solidFill>
                          <a:latin typeface="Calibri"/>
                          <a:cs typeface="Calibri"/>
                        </a:rPr>
                        <a:t>Rails</a:t>
                      </a:r>
                      <a:endParaRPr sz="4050">
                        <a:latin typeface="Calibri"/>
                        <a:cs typeface="Calibri"/>
                      </a:endParaRPr>
                    </a:p>
                  </a:txBody>
                  <a:tcPr marL="0" marR="0" marB="0" marT="1092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4050" spc="-1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Erlang</a:t>
                      </a:r>
                      <a:endParaRPr sz="4050">
                        <a:latin typeface="Calibri"/>
                        <a:cs typeface="Calibri"/>
                      </a:endParaRPr>
                    </a:p>
                  </a:txBody>
                  <a:tcPr marL="0" marR="0" marB="0" marT="109220"/>
                </a:tc>
              </a:tr>
              <a:tr h="1013460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4150" spc="-200">
                          <a:solidFill>
                            <a:srgbClr val="3F3F3F"/>
                          </a:solidFill>
                          <a:latin typeface="Calibri"/>
                          <a:cs typeface="Calibri"/>
                        </a:rPr>
                        <a:t>Long-</a:t>
                      </a:r>
                      <a:r>
                        <a:rPr dirty="0" sz="4150" spc="-135">
                          <a:solidFill>
                            <a:srgbClr val="3F3F3F"/>
                          </a:solidFill>
                          <a:latin typeface="Calibri"/>
                          <a:cs typeface="Calibri"/>
                        </a:rPr>
                        <a:t>running</a:t>
                      </a:r>
                      <a:r>
                        <a:rPr dirty="0" sz="4150" spc="-20">
                          <a:solidFill>
                            <a:srgbClr val="3F3F3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150" spc="-1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requests</a:t>
                      </a:r>
                      <a:endParaRPr sz="4150">
                        <a:latin typeface="Calibri"/>
                        <a:cs typeface="Calibri"/>
                      </a:endParaRPr>
                    </a:p>
                  </a:txBody>
                  <a:tcPr marL="0" marR="0" marB="0" marT="111760"/>
                </a:tc>
                <a:tc>
                  <a:txBody>
                    <a:bodyPr/>
                    <a:lstStyle/>
                    <a:p>
                      <a:pPr marL="91122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4250" spc="-28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Go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B="0" marT="103505"/>
                </a:tc>
                <a:tc>
                  <a:txBody>
                    <a:bodyPr/>
                    <a:lstStyle/>
                    <a:p>
                      <a:pPr algn="r" marR="4064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4250" spc="-1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Erlang</a:t>
                      </a:r>
                      <a:endParaRPr sz="4250">
                        <a:latin typeface="Calibri"/>
                        <a:cs typeface="Calibri"/>
                      </a:endParaRPr>
                    </a:p>
                  </a:txBody>
                  <a:tcPr marL="0" marR="0" marB="0" marT="103505"/>
                </a:tc>
              </a:tr>
              <a:tr h="98488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835"/>
                        </a:spcBef>
                        <a:tabLst>
                          <a:tab pos="2549525" algn="l"/>
                        </a:tabLst>
                      </a:pPr>
                      <a:r>
                        <a:rPr dirty="0" sz="4050" spc="-145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Server-</a:t>
                      </a:r>
                      <a:r>
                        <a:rPr dirty="0" sz="4050" spc="-2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wide</a:t>
                      </a:r>
                      <a:r>
                        <a:rPr dirty="0" sz="405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4050" spc="-1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state</a:t>
                      </a:r>
                      <a:endParaRPr sz="4050">
                        <a:latin typeface="Calibri"/>
                        <a:cs typeface="Calibri"/>
                      </a:endParaRPr>
                    </a:p>
                  </a:txBody>
                  <a:tcPr marL="0" marR="0" marB="0" marT="106045"/>
                </a:tc>
                <a:tc>
                  <a:txBody>
                    <a:bodyPr/>
                    <a:lstStyle/>
                    <a:p>
                      <a:pPr marL="91186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4000" spc="5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Redis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07950"/>
                </a:tc>
                <a:tc>
                  <a:txBody>
                    <a:bodyPr/>
                    <a:lstStyle/>
                    <a:p>
                      <a:pPr algn="r" marR="3556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4000" spc="-1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Erlang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07950"/>
                </a:tc>
              </a:tr>
              <a:tr h="99186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30"/>
                        </a:spcBef>
                        <a:tabLst>
                          <a:tab pos="2460625" algn="l"/>
                        </a:tabLst>
                      </a:pPr>
                      <a:r>
                        <a:rPr dirty="0" sz="4000" spc="-1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Persistable</a:t>
                      </a:r>
                      <a:r>
                        <a:rPr dirty="0" sz="400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4000" spc="-20">
                          <a:solidFill>
                            <a:srgbClr val="4B4B4B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18110"/>
                </a:tc>
                <a:tc>
                  <a:txBody>
                    <a:bodyPr/>
                    <a:lstStyle/>
                    <a:p>
                      <a:pPr marL="90170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405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Redis</a:t>
                      </a:r>
                      <a:r>
                        <a:rPr dirty="0" sz="4050" spc="265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5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4050" spc="65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50" spc="-10">
                          <a:solidFill>
                            <a:srgbClr val="494949"/>
                          </a:solidFill>
                          <a:latin typeface="Calibri"/>
                          <a:cs typeface="Calibri"/>
                        </a:rPr>
                        <a:t>MongoDB</a:t>
                      </a:r>
                      <a:endParaRPr sz="4050">
                        <a:latin typeface="Calibri"/>
                        <a:cs typeface="Calibri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4050" spc="-10">
                          <a:solidFill>
                            <a:srgbClr val="424242"/>
                          </a:solidFill>
                          <a:latin typeface="Calibri"/>
                          <a:cs typeface="Calibri"/>
                        </a:rPr>
                        <a:t>Erlang</a:t>
                      </a:r>
                      <a:endParaRPr sz="4050">
                        <a:latin typeface="Calibri"/>
                        <a:cs typeface="Calibri"/>
                      </a:endParaRPr>
                    </a:p>
                  </a:txBody>
                  <a:tcPr marL="0" marR="0" marB="0" marT="106680"/>
                </a:tc>
              </a:tr>
              <a:tr h="9982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4050" spc="-85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Bachground</a:t>
                      </a:r>
                      <a:r>
                        <a:rPr dirty="0" sz="4050" spc="5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50" spc="-20">
                          <a:solidFill>
                            <a:srgbClr val="4B4B4B"/>
                          </a:solidFill>
                          <a:latin typeface="Calibri"/>
                          <a:cs typeface="Calibri"/>
                        </a:rPr>
                        <a:t>jobs</a:t>
                      </a:r>
                      <a:endParaRPr sz="4050">
                        <a:latin typeface="Calibri"/>
                        <a:cs typeface="Calibri"/>
                      </a:endParaRPr>
                    </a:p>
                  </a:txBody>
                  <a:tcPr marL="0" marR="0" marB="0" marT="109855"/>
                </a:tc>
                <a:tc>
                  <a:txBody>
                    <a:bodyPr/>
                    <a:lstStyle/>
                    <a:p>
                      <a:pPr marL="91122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4000">
                          <a:solidFill>
                            <a:srgbClr val="3F3F3F"/>
                          </a:solidFill>
                          <a:latin typeface="Calibri"/>
                          <a:cs typeface="Calibri"/>
                        </a:rPr>
                        <a:t>Cron,</a:t>
                      </a:r>
                      <a:r>
                        <a:rPr dirty="0" sz="4000" spc="105">
                          <a:solidFill>
                            <a:srgbClr val="3F3F3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00" spc="15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Bash</a:t>
                      </a:r>
                      <a:r>
                        <a:rPr dirty="0" sz="4000" spc="9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00">
                          <a:solidFill>
                            <a:srgbClr val="4D4D4D"/>
                          </a:solidFill>
                          <a:latin typeface="Calibri"/>
                          <a:cs typeface="Calibri"/>
                        </a:rPr>
                        <a:t>scripts,</a:t>
                      </a:r>
                      <a:r>
                        <a:rPr dirty="0" sz="4000" spc="215">
                          <a:solidFill>
                            <a:srgbClr val="4D4D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00">
                          <a:solidFill>
                            <a:srgbClr val="414141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4000" spc="45">
                          <a:solidFill>
                            <a:srgbClr val="41414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000" spc="-2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Ruby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11760"/>
                </a:tc>
                <a:tc>
                  <a:txBody>
                    <a:bodyPr/>
                    <a:lstStyle/>
                    <a:p>
                      <a:pPr algn="r" marR="3937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4000" spc="-1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Erlang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B="0" marT="111760"/>
                </a:tc>
              </a:tr>
              <a:tr h="76581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410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Service</a:t>
                      </a:r>
                      <a:r>
                        <a:rPr dirty="0" sz="4100" spc="13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10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crash</a:t>
                      </a:r>
                      <a:r>
                        <a:rPr dirty="0" sz="4100" spc="11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4100" spc="-55">
                          <a:solidFill>
                            <a:srgbClr val="424242"/>
                          </a:solidFill>
                          <a:latin typeface="Calibri"/>
                          <a:cs typeface="Calibri"/>
                        </a:rPr>
                        <a:t>recovery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B="0" marT="114935"/>
                </a:tc>
                <a:tc>
                  <a:txBody>
                    <a:bodyPr/>
                    <a:lstStyle/>
                    <a:p>
                      <a:pPr marL="91122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4100" spc="-1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Upstart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B="0" marT="114935"/>
                </a:tc>
                <a:tc>
                  <a:txBody>
                    <a:bodyPr/>
                    <a:lstStyle/>
                    <a:p>
                      <a:pPr algn="r" marR="3111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4100" spc="-10">
                          <a:solidFill>
                            <a:srgbClr val="444444"/>
                          </a:solidFill>
                          <a:latin typeface="Calibri"/>
                          <a:cs typeface="Calibri"/>
                        </a:rPr>
                        <a:t>Erlang</a:t>
                      </a:r>
                      <a:endParaRPr sz="4100">
                        <a:latin typeface="Calibri"/>
                        <a:cs typeface="Calibri"/>
                      </a:endParaRPr>
                    </a:p>
                  </a:txBody>
                  <a:tcPr marL="0" marR="0" marB="0" marT="114935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0" y="6477000"/>
            <a:ext cx="6553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5105400"/>
            <a:ext cx="80772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3276600"/>
            <a:ext cx="14478000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5638800"/>
            <a:ext cx="145542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276600"/>
            <a:ext cx="18897600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657600"/>
            <a:ext cx="159258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5105400"/>
            <a:ext cx="167640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9220200"/>
            <a:ext cx="15535275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8400" y="4914900"/>
            <a:ext cx="542925" cy="3524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1300" y="3190875"/>
            <a:ext cx="571500" cy="5715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14775" y="3733800"/>
            <a:ext cx="1447800" cy="1809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28925" y="5734050"/>
            <a:ext cx="2752725" cy="2095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7100" y="10877550"/>
            <a:ext cx="7658100" cy="2190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82300" y="11830050"/>
            <a:ext cx="2028825" cy="1905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7425" y="5610225"/>
            <a:ext cx="2324100" cy="2190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47925" y="3552825"/>
            <a:ext cx="7181850" cy="4286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02075" y="2514600"/>
            <a:ext cx="742950" cy="26670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535537" y="1787339"/>
            <a:ext cx="4431030" cy="101600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1525"/>
              </a:spcBef>
              <a:tabLst>
                <a:tab pos="1123315" algn="l"/>
                <a:tab pos="1844675" algn="l"/>
                <a:tab pos="2355850" algn="l"/>
              </a:tabLst>
            </a:pPr>
            <a:r>
              <a:rPr dirty="0" sz="2100" spc="-10">
                <a:solidFill>
                  <a:srgbClr val="8E8E8E"/>
                </a:solidFill>
                <a:latin typeface="Arial MT"/>
                <a:cs typeface="Arial MT"/>
              </a:rPr>
              <a:t>c‹u•a</a:t>
            </a:r>
            <a:r>
              <a:rPr dirty="0" sz="2100">
                <a:solidFill>
                  <a:srgbClr val="8E8E8E"/>
                </a:solidFill>
                <a:latin typeface="Arial MT"/>
                <a:cs typeface="Arial MT"/>
              </a:rPr>
              <a:t>	</a:t>
            </a:r>
            <a:r>
              <a:rPr dirty="0" sz="2100" spc="-340">
                <a:solidFill>
                  <a:srgbClr val="646464"/>
                </a:solidFill>
                <a:latin typeface="Arial MT"/>
                <a:cs typeface="Arial MT"/>
              </a:rPr>
              <a:t>«•›«»i</a:t>
            </a:r>
            <a:r>
              <a:rPr dirty="0" sz="2100">
                <a:solidFill>
                  <a:srgbClr val="646464"/>
                </a:solidFill>
                <a:latin typeface="Arial MT"/>
                <a:cs typeface="Arial MT"/>
              </a:rPr>
              <a:t>	</a:t>
            </a:r>
            <a:r>
              <a:rPr dirty="0" sz="2100">
                <a:solidFill>
                  <a:srgbClr val="727272"/>
                </a:solidFill>
                <a:latin typeface="Arial MT"/>
                <a:cs typeface="Arial MT"/>
              </a:rPr>
              <a:t>w</a:t>
            </a:r>
            <a:r>
              <a:rPr dirty="0" sz="2100" spc="85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100" spc="-430">
                <a:solidFill>
                  <a:srgbClr val="727272"/>
                </a:solidFill>
                <a:latin typeface="Arial MT"/>
                <a:cs typeface="Arial MT"/>
              </a:rPr>
              <a:t>s</a:t>
            </a:r>
            <a:r>
              <a:rPr dirty="0" sz="2100">
                <a:solidFill>
                  <a:srgbClr val="727272"/>
                </a:solidFill>
                <a:latin typeface="Arial MT"/>
                <a:cs typeface="Arial MT"/>
              </a:rPr>
              <a:t>	</a:t>
            </a:r>
            <a:r>
              <a:rPr dirty="0" sz="2100" spc="-495">
                <a:solidFill>
                  <a:srgbClr val="A5A5A5"/>
                </a:solidFill>
                <a:latin typeface="Arial MT"/>
                <a:cs typeface="Arial MT"/>
              </a:rPr>
              <a:t>=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dirty="0" sz="2050" spc="-645">
                <a:solidFill>
                  <a:srgbClr val="AADD85"/>
                </a:solidFill>
                <a:latin typeface="Arial MT"/>
                <a:cs typeface="Arial MT"/>
              </a:rPr>
              <a:t>@</a:t>
            </a:r>
            <a:r>
              <a:rPr dirty="0" sz="2050" spc="300">
                <a:solidFill>
                  <a:srgbClr val="AADD85"/>
                </a:solidFill>
                <a:latin typeface="Arial MT"/>
                <a:cs typeface="Arial MT"/>
              </a:rPr>
              <a:t> </a:t>
            </a:r>
            <a:r>
              <a:rPr dirty="0" sz="2050" spc="-114">
                <a:solidFill>
                  <a:srgbClr val="151515"/>
                </a:solidFill>
                <a:latin typeface="Arial MT"/>
                <a:cs typeface="Arial MT"/>
                <a:hlinkClick r:id="rId12"/>
              </a:rPr>
              <a:t>https://www.erleng.org/downlaads/R15B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140332" y="2465387"/>
            <a:ext cx="62166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1959" algn="l"/>
              </a:tabLst>
            </a:pPr>
            <a:r>
              <a:rPr dirty="0" sz="2050" spc="-25">
                <a:solidFill>
                  <a:srgbClr val="5B5B5B"/>
                </a:solidFill>
                <a:latin typeface="Arial MT"/>
                <a:cs typeface="Arial MT"/>
              </a:rPr>
              <a:t>¥•</a:t>
            </a:r>
            <a:r>
              <a:rPr dirty="0" sz="2050">
                <a:solidFill>
                  <a:srgbClr val="5B5B5B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B1B1B1"/>
                </a:solidFill>
                <a:latin typeface="Arial MT"/>
                <a:cs typeface="Arial MT"/>
              </a:rPr>
              <a:t>-</a:t>
            </a:r>
            <a:r>
              <a:rPr dirty="0" sz="2050" spc="-50">
                <a:solidFill>
                  <a:srgbClr val="B1B1B1"/>
                </a:solidFill>
                <a:latin typeface="Arial MT"/>
                <a:cs typeface="Arial MT"/>
              </a:rPr>
              <a:t>/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62585" y="4808537"/>
            <a:ext cx="334708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50" spc="114">
                <a:solidFill>
                  <a:srgbClr val="646464"/>
                </a:solidFill>
                <a:latin typeface="Calibri"/>
                <a:cs typeface="Calibri"/>
              </a:rPr>
              <a:t>DOWNLOAD</a:t>
            </a:r>
            <a:r>
              <a:rPr dirty="0" sz="3250" spc="22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3250" spc="195">
                <a:solidFill>
                  <a:srgbClr val="646464"/>
                </a:solidFill>
                <a:latin typeface="Calibri"/>
                <a:cs typeface="Calibri"/>
              </a:rPr>
              <a:t>R15B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805783" y="5938837"/>
            <a:ext cx="10140950" cy="3302000"/>
          </a:xfrm>
          <a:prstGeom prst="rect">
            <a:avLst/>
          </a:prstGeom>
        </p:spPr>
        <p:txBody>
          <a:bodyPr wrap="square" lIns="0" tIns="17462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375"/>
              </a:spcBef>
            </a:pPr>
            <a:r>
              <a:rPr dirty="0" sz="2000" spc="-210">
                <a:solidFill>
                  <a:srgbClr val="9A5472"/>
                </a:solidFill>
                <a:latin typeface="Arial MT"/>
                <a:cs typeface="Arial MT"/>
              </a:rPr>
              <a:t>R15B</a:t>
            </a:r>
            <a:r>
              <a:rPr dirty="0" sz="2000" spc="-55">
                <a:solidFill>
                  <a:srgbClr val="9A5472"/>
                </a:solidFill>
                <a:latin typeface="Arial MT"/>
                <a:cs typeface="Arial MT"/>
              </a:rPr>
              <a:t> </a:t>
            </a:r>
            <a:r>
              <a:rPr dirty="0" sz="2000" spc="-225">
                <a:solidFill>
                  <a:srgbClr val="A07485"/>
                </a:solidFill>
                <a:latin typeface="Arial MT"/>
                <a:cs typeface="Arial MT"/>
              </a:rPr>
              <a:t>Readme</a:t>
            </a:r>
            <a:r>
              <a:rPr dirty="0" sz="2000" spc="20">
                <a:solidFill>
                  <a:srgbClr val="A07485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825967"/>
                </a:solidFill>
                <a:latin typeface="Arial MT"/>
                <a:cs typeface="Arial MT"/>
              </a:rPr>
              <a:t>File</a:t>
            </a:r>
            <a:endParaRPr sz="2000">
              <a:latin typeface="Arial MT"/>
              <a:cs typeface="Arial MT"/>
            </a:endParaRPr>
          </a:p>
          <a:p>
            <a:pPr marL="22225" marR="7418705" indent="-9525">
              <a:lnSpc>
                <a:spcPct val="153100"/>
              </a:lnSpc>
            </a:pPr>
            <a:r>
              <a:rPr dirty="0" sz="2000" spc="-180">
                <a:solidFill>
                  <a:srgbClr val="852F4B"/>
                </a:solidFill>
                <a:latin typeface="Arial MT"/>
                <a:cs typeface="Arial MT"/>
              </a:rPr>
              <a:t>R15B</a:t>
            </a:r>
            <a:r>
              <a:rPr dirty="0" sz="2000" spc="-95">
                <a:solidFill>
                  <a:srgbClr val="852F4B"/>
                </a:solidFill>
                <a:latin typeface="Arial MT"/>
                <a:cs typeface="Arial MT"/>
              </a:rPr>
              <a:t> </a:t>
            </a:r>
            <a:r>
              <a:rPr dirty="0" sz="2000" spc="-200">
                <a:solidFill>
                  <a:srgbClr val="A3647C"/>
                </a:solidFill>
                <a:latin typeface="Arial MT"/>
                <a:cs typeface="Arial MT"/>
              </a:rPr>
              <a:t>Soume</a:t>
            </a:r>
            <a:r>
              <a:rPr dirty="0" sz="2000" spc="-135">
                <a:solidFill>
                  <a:srgbClr val="A3647C"/>
                </a:solidFill>
                <a:latin typeface="Arial MT"/>
                <a:cs typeface="Arial MT"/>
              </a:rPr>
              <a:t> </a:t>
            </a:r>
            <a:r>
              <a:rPr dirty="0" sz="2000" spc="-130">
                <a:solidFill>
                  <a:srgbClr val="8E5062"/>
                </a:solidFill>
                <a:latin typeface="Arial MT"/>
                <a:cs typeface="Arial MT"/>
              </a:rPr>
              <a:t>File</a:t>
            </a:r>
            <a:r>
              <a:rPr dirty="0" sz="2000" spc="-114">
                <a:solidFill>
                  <a:srgbClr val="8E5062"/>
                </a:solidFill>
                <a:latin typeface="Arial MT"/>
                <a:cs typeface="Arial MT"/>
              </a:rPr>
              <a:t> </a:t>
            </a:r>
            <a:r>
              <a:rPr dirty="0" sz="2000" spc="-145">
                <a:solidFill>
                  <a:srgbClr val="565656"/>
                </a:solidFill>
                <a:latin typeface="Arial MT"/>
                <a:cs typeface="Arial MT"/>
              </a:rPr>
              <a:t>(88.2</a:t>
            </a:r>
            <a:r>
              <a:rPr dirty="0" sz="2000" spc="-17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2000" spc="-105">
                <a:solidFill>
                  <a:srgbClr val="525252"/>
                </a:solidFill>
                <a:latin typeface="Arial MT"/>
                <a:cs typeface="Arial MT"/>
              </a:rPr>
              <a:t>MB) </a:t>
            </a:r>
            <a:r>
              <a:rPr dirty="0" sz="2000" spc="-210">
                <a:solidFill>
                  <a:srgbClr val="BA809A"/>
                </a:solidFill>
                <a:latin typeface="Arial MT"/>
                <a:cs typeface="Arial MT"/>
              </a:rPr>
              <a:t>R15B</a:t>
            </a:r>
            <a:r>
              <a:rPr dirty="0" sz="2000" spc="-40">
                <a:solidFill>
                  <a:srgbClr val="BA809A"/>
                </a:solidFill>
                <a:latin typeface="Arial MT"/>
                <a:cs typeface="Arial MT"/>
              </a:rPr>
              <a:t> </a:t>
            </a:r>
            <a:r>
              <a:rPr dirty="0" sz="2000" spc="-165">
                <a:solidFill>
                  <a:srgbClr val="9C607B"/>
                </a:solidFill>
                <a:latin typeface="Arial MT"/>
                <a:cs typeface="Arial MT"/>
              </a:rPr>
              <a:t>Blr›ary</a:t>
            </a:r>
            <a:r>
              <a:rPr dirty="0" sz="2000" spc="10">
                <a:solidFill>
                  <a:srgbClr val="9C607B"/>
                </a:solidFill>
                <a:latin typeface="Arial MT"/>
                <a:cs typeface="Arial MT"/>
              </a:rPr>
              <a:t> </a:t>
            </a:r>
            <a:r>
              <a:rPr dirty="0" sz="2000" spc="-130">
                <a:solidFill>
                  <a:srgbClr val="906070"/>
                </a:solidFill>
                <a:latin typeface="Arial MT"/>
                <a:cs typeface="Arial MT"/>
              </a:rPr>
              <a:t>File</a:t>
            </a:r>
            <a:r>
              <a:rPr dirty="0" sz="2000" spc="-105">
                <a:solidFill>
                  <a:srgbClr val="906070"/>
                </a:solidFill>
                <a:latin typeface="Arial MT"/>
                <a:cs typeface="Arial MT"/>
              </a:rPr>
              <a:t> </a:t>
            </a:r>
            <a:r>
              <a:rPr dirty="0" sz="2000" spc="-165">
                <a:solidFill>
                  <a:srgbClr val="424242"/>
                </a:solidFill>
                <a:latin typeface="Arial MT"/>
                <a:cs typeface="Arial MT"/>
              </a:rPr>
              <a:t>(88.2</a:t>
            </a:r>
            <a:r>
              <a:rPr dirty="0" sz="2000" spc="-14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MB)</a:t>
            </a:r>
            <a:endParaRPr sz="2000">
              <a:latin typeface="Arial MT"/>
              <a:cs typeface="Arial MT"/>
            </a:endParaRPr>
          </a:p>
          <a:p>
            <a:pPr marL="12700" marR="6094730">
              <a:lnSpc>
                <a:spcPts val="3710"/>
              </a:lnSpc>
              <a:spcBef>
                <a:spcPts val="305"/>
              </a:spcBef>
              <a:tabLst>
                <a:tab pos="3166745" algn="l"/>
              </a:tabLst>
            </a:pPr>
            <a:r>
              <a:rPr dirty="0" sz="2000" spc="-180">
                <a:solidFill>
                  <a:srgbClr val="8E3859"/>
                </a:solidFill>
                <a:latin typeface="Arial MT"/>
                <a:cs typeface="Arial MT"/>
              </a:rPr>
              <a:t>R15B</a:t>
            </a:r>
            <a:r>
              <a:rPr dirty="0" sz="2000" spc="-65">
                <a:solidFill>
                  <a:srgbClr val="8E3859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A17089"/>
                </a:solidFill>
                <a:latin typeface="Arial MT"/>
                <a:cs typeface="Arial MT"/>
              </a:rPr>
              <a:t>Html</a:t>
            </a:r>
            <a:r>
              <a:rPr dirty="0" sz="2000" spc="-114">
                <a:solidFill>
                  <a:srgbClr val="A17089"/>
                </a:solidFill>
                <a:latin typeface="Arial MT"/>
                <a:cs typeface="Arial MT"/>
              </a:rPr>
              <a:t> </a:t>
            </a:r>
            <a:r>
              <a:rPr dirty="0" sz="2000" spc="-114">
                <a:solidFill>
                  <a:srgbClr val="BC759A"/>
                </a:solidFill>
                <a:latin typeface="Arial MT"/>
                <a:cs typeface="Arial MT"/>
              </a:rPr>
              <a:t>Docixnentation</a:t>
            </a:r>
            <a:r>
              <a:rPr dirty="0" sz="2000" spc="-215">
                <a:solidFill>
                  <a:srgbClr val="BC759A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82425D"/>
                </a:solidFill>
                <a:latin typeface="Arial MT"/>
                <a:cs typeface="Arial MT"/>
              </a:rPr>
              <a:t>FIIo</a:t>
            </a:r>
            <a:r>
              <a:rPr dirty="0" sz="2000">
                <a:solidFill>
                  <a:srgbClr val="82425D"/>
                </a:solidFill>
                <a:latin typeface="Arial MT"/>
                <a:cs typeface="Arial MT"/>
              </a:rPr>
              <a:t>	</a:t>
            </a:r>
            <a:r>
              <a:rPr dirty="0" sz="2000" spc="-185">
                <a:solidFill>
                  <a:srgbClr val="444444"/>
                </a:solidFill>
                <a:latin typeface="Arial MT"/>
                <a:cs typeface="Arial MT"/>
              </a:rPr>
              <a:t>27.8</a:t>
            </a:r>
            <a:r>
              <a:rPr dirty="0" sz="2000" spc="-5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2000" spc="-170">
                <a:solidFill>
                  <a:srgbClr val="3B3B3B"/>
                </a:solidFill>
                <a:latin typeface="Arial MT"/>
                <a:cs typeface="Arial MT"/>
              </a:rPr>
              <a:t>MB) </a:t>
            </a:r>
            <a:r>
              <a:rPr dirty="0" sz="2000" spc="-185">
                <a:solidFill>
                  <a:srgbClr val="934967"/>
                </a:solidFill>
                <a:latin typeface="Arial MT"/>
                <a:cs typeface="Arial MT"/>
              </a:rPr>
              <a:t>R15B</a:t>
            </a:r>
            <a:r>
              <a:rPr dirty="0" sz="2000" spc="-75">
                <a:solidFill>
                  <a:srgbClr val="934967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91566E"/>
                </a:solidFill>
                <a:latin typeface="Arial MT"/>
                <a:cs typeface="Arial MT"/>
              </a:rPr>
              <a:t>Mari</a:t>
            </a:r>
            <a:r>
              <a:rPr dirty="0" sz="2000" spc="-100">
                <a:solidFill>
                  <a:srgbClr val="91566E"/>
                </a:solidFill>
                <a:latin typeface="Arial MT"/>
                <a:cs typeface="Arial MT"/>
              </a:rPr>
              <a:t> </a:t>
            </a:r>
            <a:r>
              <a:rPr dirty="0" sz="2000" spc="-190">
                <a:solidFill>
                  <a:srgbClr val="D1829C"/>
                </a:solidFill>
                <a:latin typeface="Arial MT"/>
                <a:cs typeface="Arial MT"/>
              </a:rPr>
              <a:t>Pages</a:t>
            </a:r>
            <a:r>
              <a:rPr dirty="0" sz="2000" spc="-120">
                <a:solidFill>
                  <a:srgbClr val="D1829C"/>
                </a:solidFill>
                <a:latin typeface="Arial MT"/>
                <a:cs typeface="Arial MT"/>
              </a:rPr>
              <a:t> </a:t>
            </a:r>
            <a:r>
              <a:rPr dirty="0" sz="2000" spc="-130">
                <a:solidFill>
                  <a:srgbClr val="AF808C"/>
                </a:solidFill>
                <a:latin typeface="Arial MT"/>
                <a:cs typeface="Arial MT"/>
              </a:rPr>
              <a:t>File</a:t>
            </a:r>
            <a:r>
              <a:rPr dirty="0" sz="2000" spc="-114">
                <a:solidFill>
                  <a:srgbClr val="AF808C"/>
                </a:solidFill>
                <a:latin typeface="Arial MT"/>
                <a:cs typeface="Arial MT"/>
              </a:rPr>
              <a:t> </a:t>
            </a:r>
            <a:r>
              <a:rPr dirty="0" sz="2000" spc="-140">
                <a:solidFill>
                  <a:srgbClr val="606060"/>
                </a:solidFill>
                <a:latin typeface="Arial MT"/>
                <a:cs typeface="Arial MT"/>
              </a:rPr>
              <a:t>(1.0</a:t>
            </a:r>
            <a:r>
              <a:rPr dirty="0" sz="2000" spc="-8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4B4B4B"/>
                </a:solidFill>
                <a:latin typeface="Arial MT"/>
                <a:cs typeface="Arial MT"/>
              </a:rPr>
              <a:t>MB}</a:t>
            </a:r>
            <a:endParaRPr sz="2000">
              <a:latin typeface="Arial MT"/>
              <a:cs typeface="Arial MT"/>
            </a:endParaRPr>
          </a:p>
          <a:p>
            <a:pPr marL="23495">
              <a:lnSpc>
                <a:spcPct val="100000"/>
              </a:lnSpc>
              <a:spcBef>
                <a:spcPts val="935"/>
              </a:spcBef>
            </a:pPr>
            <a:r>
              <a:rPr dirty="0" sz="2000" spc="-130" b="1">
                <a:solidFill>
                  <a:srgbClr val="262626"/>
                </a:solidFill>
                <a:latin typeface="Arial"/>
                <a:cs typeface="Arial"/>
              </a:rPr>
              <a:t>HlgMIgh1s:</a:t>
            </a:r>
            <a:endParaRPr sz="2000">
              <a:latin typeface="Arial"/>
              <a:cs typeface="Arial"/>
            </a:endParaRPr>
          </a:p>
          <a:p>
            <a:pPr marL="642620" indent="-233045">
              <a:lnSpc>
                <a:spcPct val="100000"/>
              </a:lnSpc>
              <a:spcBef>
                <a:spcPts val="1315"/>
              </a:spcBef>
              <a:buClr>
                <a:srgbClr val="2F2F2F"/>
              </a:buClr>
              <a:buChar char="•"/>
              <a:tabLst>
                <a:tab pos="642620" algn="l"/>
              </a:tabLst>
            </a:pPr>
            <a:r>
              <a:rPr dirty="0" sz="2000" spc="-290">
                <a:solidFill>
                  <a:srgbClr val="575757"/>
                </a:solidFill>
                <a:latin typeface="Arial MT"/>
                <a:cs typeface="Arial MT"/>
              </a:rPr>
              <a:t>LJne</a:t>
            </a:r>
            <a:r>
              <a:rPr dirty="0" sz="2000" spc="-10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2000" spc="-165">
                <a:solidFill>
                  <a:srgbClr val="4B4B4B"/>
                </a:solidFill>
                <a:latin typeface="Arial MT"/>
                <a:cs typeface="Arial MT"/>
              </a:rPr>
              <a:t>number</a:t>
            </a:r>
            <a:r>
              <a:rPr dirty="0" sz="200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2000" spc="-145">
                <a:solidFill>
                  <a:srgbClr val="938980"/>
                </a:solidFill>
                <a:latin typeface="Arial MT"/>
                <a:cs typeface="Arial MT"/>
              </a:rPr>
              <a:t>and</a:t>
            </a:r>
            <a:r>
              <a:rPr dirty="0" sz="2000" spc="-70">
                <a:solidFill>
                  <a:srgbClr val="938980"/>
                </a:solidFill>
                <a:latin typeface="Arial MT"/>
                <a:cs typeface="Arial MT"/>
              </a:rPr>
              <a:t> </a:t>
            </a:r>
            <a:r>
              <a:rPr dirty="0" sz="2000" spc="-175">
                <a:solidFill>
                  <a:srgbClr val="4D4D4D"/>
                </a:solidFill>
                <a:latin typeface="Arial MT"/>
                <a:cs typeface="Arial MT"/>
              </a:rPr>
              <a:t>fltename</a:t>
            </a:r>
            <a:r>
              <a:rPr dirty="0" sz="2000" spc="4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494949"/>
                </a:solidFill>
                <a:latin typeface="Arial MT"/>
                <a:cs typeface="Arial MT"/>
              </a:rPr>
              <a:t>lformation</a:t>
            </a:r>
            <a:r>
              <a:rPr dirty="0" sz="200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00" spc="-175">
                <a:solidFill>
                  <a:srgbClr val="757575"/>
                </a:solidFill>
                <a:latin typeface="Arial MT"/>
                <a:cs typeface="Arial MT"/>
              </a:rPr>
              <a:t>ara</a:t>
            </a:r>
            <a:r>
              <a:rPr dirty="0" sz="2000" spc="-145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2000" spc="-145">
                <a:solidFill>
                  <a:srgbClr val="4F4F4F"/>
                </a:solidFill>
                <a:latin typeface="Arial MT"/>
                <a:cs typeface="Arial MT"/>
              </a:rPr>
              <a:t>now</a:t>
            </a:r>
            <a:r>
              <a:rPr dirty="0" sz="2000" spc="-8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6D6D6D"/>
                </a:solidFill>
                <a:latin typeface="Arial MT"/>
                <a:cs typeface="Arial MT"/>
              </a:rPr>
              <a:t>lncluded</a:t>
            </a:r>
            <a:r>
              <a:rPr dirty="0" sz="2000" spc="-55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B1B1B1"/>
                </a:solidFill>
                <a:latin typeface="Arial MT"/>
                <a:cs typeface="Arial MT"/>
              </a:rPr>
              <a:t>N</a:t>
            </a:r>
            <a:r>
              <a:rPr dirty="0" sz="2000" spc="-160">
                <a:solidFill>
                  <a:srgbClr val="B1B1B1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494949"/>
                </a:solidFill>
                <a:latin typeface="Arial MT"/>
                <a:cs typeface="Arial MT"/>
              </a:rPr>
              <a:t>exception</a:t>
            </a:r>
            <a:r>
              <a:rPr dirty="0" sz="2000" spc="9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00" spc="1520">
                <a:solidFill>
                  <a:srgbClr val="4D4D4D"/>
                </a:solidFill>
                <a:latin typeface="Arial MT"/>
                <a:cs typeface="Arial MT"/>
              </a:rPr>
              <a:t>teci</a:t>
            </a:r>
            <a:r>
              <a:rPr dirty="0" sz="2000" spc="-43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00" spc="-170">
                <a:solidFill>
                  <a:srgbClr val="595959"/>
                </a:solidFill>
                <a:latin typeface="Arial MT"/>
                <a:cs typeface="Arial MT"/>
              </a:rPr>
              <a:t>Thls</a:t>
            </a:r>
            <a:r>
              <a:rPr dirty="0" sz="2000" spc="-3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484848"/>
                </a:solidFill>
                <a:latin typeface="Arial MT"/>
                <a:cs typeface="Arial MT"/>
              </a:rPr>
              <a:t>lnformatbri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493597" y="9215437"/>
            <a:ext cx="22453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0">
                <a:solidFill>
                  <a:srgbClr val="4F4F4F"/>
                </a:solidFill>
                <a:latin typeface="Arial MT"/>
                <a:cs typeface="Arial MT"/>
              </a:rPr>
              <a:t>e</a:t>
            </a:r>
            <a:r>
              <a:rPr dirty="0" sz="2000" spc="-18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 spc="-65">
                <a:solidFill>
                  <a:srgbClr val="414141"/>
                </a:solidFill>
                <a:latin typeface="Arial MT"/>
                <a:cs typeface="Arial MT"/>
              </a:rPr>
              <a:t>It</a:t>
            </a:r>
            <a:r>
              <a:rPr dirty="0" sz="2000" spc="-75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2000" spc="-95">
                <a:solidFill>
                  <a:srgbClr val="727272"/>
                </a:solidFill>
                <a:latin typeface="Arial MT"/>
                <a:cs typeface="Arial MT"/>
              </a:rPr>
              <a:t>will</a:t>
            </a:r>
            <a:r>
              <a:rPr dirty="0" sz="2000" spc="-14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494949"/>
                </a:solidFill>
                <a:latin typeface="Arial MT"/>
                <a:cs typeface="Arial MT"/>
              </a:rPr>
              <a:t>be</a:t>
            </a:r>
            <a:r>
              <a:rPr dirty="0" sz="2000" spc="-17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00" spc="-160">
                <a:solidFill>
                  <a:srgbClr val="464646"/>
                </a:solidFill>
                <a:latin typeface="Arial MT"/>
                <a:cs typeface="Arial MT"/>
              </a:rPr>
              <a:t>m‹x›h</a:t>
            </a:r>
            <a:r>
              <a:rPr dirty="0" sz="2000" spc="-10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494949"/>
                </a:solidFill>
                <a:latin typeface="Arial MT"/>
                <a:cs typeface="Arial MT"/>
              </a:rPr>
              <a:t>easier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440409" y="9215437"/>
            <a:ext cx="6611620" cy="9588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2705" indent="3175">
              <a:lnSpc>
                <a:spcPct val="103099"/>
              </a:lnSpc>
              <a:spcBef>
                <a:spcPts val="25"/>
              </a:spcBef>
              <a:tabLst>
                <a:tab pos="2178685" algn="l"/>
              </a:tabLst>
            </a:pPr>
            <a:r>
              <a:rPr dirty="0" sz="2000" spc="-95">
                <a:solidFill>
                  <a:srgbClr val="484848"/>
                </a:solidFill>
                <a:latin typeface="Arial MT"/>
                <a:cs typeface="Arial MT"/>
              </a:rPr>
              <a:t>will</a:t>
            </a:r>
            <a:r>
              <a:rPr dirty="0" sz="2000" spc="-11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4B4B4B"/>
                </a:solidFill>
                <a:latin typeface="Arial MT"/>
                <a:cs typeface="Arial MT"/>
              </a:rPr>
              <a:t>ba</a:t>
            </a:r>
            <a:r>
              <a:rPr dirty="0" sz="2000" spc="-2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2000" spc="-65">
                <a:solidFill>
                  <a:srgbClr val="3B3B3B"/>
                </a:solidFill>
                <a:latin typeface="Arial MT"/>
                <a:cs typeface="Arial MT"/>
              </a:rPr>
              <a:t>tretty-</a:t>
            </a:r>
            <a:r>
              <a:rPr dirty="0" sz="2000" spc="-10">
                <a:solidFill>
                  <a:srgbClr val="3B3B3B"/>
                </a:solidFill>
                <a:latin typeface="Arial MT"/>
                <a:cs typeface="Arial MT"/>
              </a:rPr>
              <a:t>pr‹nted</a:t>
            </a:r>
            <a:r>
              <a:rPr dirty="0" sz="2000">
                <a:solidFill>
                  <a:srgbClr val="3B3B3B"/>
                </a:solidFill>
                <a:latin typeface="Arial MT"/>
                <a:cs typeface="Arial MT"/>
              </a:rPr>
              <a:t>	</a:t>
            </a:r>
            <a:r>
              <a:rPr dirty="0" sz="2000" spc="50">
                <a:solidFill>
                  <a:srgbClr val="9E9E9E"/>
                </a:solidFill>
                <a:latin typeface="Arial MT"/>
                <a:cs typeface="Arial MT"/>
              </a:rPr>
              <a:t>›</a:t>
            </a:r>
            <a:r>
              <a:rPr dirty="0" sz="2000" spc="-17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4D4D4D"/>
                </a:solidFill>
                <a:latin typeface="Arial MT"/>
                <a:cs typeface="Arial MT"/>
              </a:rPr>
              <a:t>the</a:t>
            </a:r>
            <a:r>
              <a:rPr dirty="0" sz="2000" spc="-8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00" spc="-60">
                <a:solidFill>
                  <a:srgbClr val="8A8A8A"/>
                </a:solidFill>
                <a:latin typeface="Arial MT"/>
                <a:cs typeface="Arial MT"/>
              </a:rPr>
              <a:t>sina</a:t>
            </a:r>
            <a:r>
              <a:rPr dirty="0" sz="2000" spc="-2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2000" spc="-270">
                <a:solidFill>
                  <a:srgbClr val="858585"/>
                </a:solidFill>
                <a:latin typeface="Arial MT"/>
                <a:cs typeface="Arial MT"/>
              </a:rPr>
              <a:t>ar&lt;J</a:t>
            </a:r>
            <a:r>
              <a:rPr dirty="0" sz="2000" spc="-10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2000" spc="-145">
                <a:solidFill>
                  <a:srgbClr val="5B5B5B"/>
                </a:solidFill>
                <a:latin typeface="Arial MT"/>
                <a:cs typeface="Arial MT"/>
              </a:rPr>
              <a:t>usnd</a:t>
            </a:r>
            <a:r>
              <a:rPr dirty="0" sz="2000" spc="-85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2000" spc="-90">
                <a:solidFill>
                  <a:srgbClr val="6B6B6B"/>
                </a:solidFill>
                <a:latin typeface="Arial MT"/>
                <a:cs typeface="Arial MT"/>
              </a:rPr>
              <a:t>in</a:t>
            </a:r>
            <a:r>
              <a:rPr dirty="0" sz="2000" spc="-18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000" spc="-210">
                <a:solidFill>
                  <a:srgbClr val="575757"/>
                </a:solidFill>
                <a:latin typeface="Arial MT"/>
                <a:cs typeface="Arial MT"/>
              </a:rPr>
              <a:t>czash</a:t>
            </a:r>
            <a:r>
              <a:rPr dirty="0" sz="2000" spc="-155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707070"/>
                </a:solidFill>
                <a:latin typeface="Arial MT"/>
                <a:cs typeface="Arial MT"/>
              </a:rPr>
              <a:t>rsp‹x'ts</a:t>
            </a:r>
            <a:r>
              <a:rPr dirty="0" sz="2000" spc="-3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2000" spc="-85">
                <a:solidFill>
                  <a:srgbClr val="464646"/>
                </a:solidFill>
                <a:latin typeface="Arial MT"/>
                <a:cs typeface="Arial MT"/>
              </a:rPr>
              <a:t>ste.</a:t>
            </a:r>
            <a:r>
              <a:rPr dirty="0" sz="2000" spc="-14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00" spc="-70">
                <a:solidFill>
                  <a:srgbClr val="6B6B6B"/>
                </a:solidFill>
                <a:latin typeface="Arial MT"/>
                <a:cs typeface="Arial MT"/>
              </a:rPr>
              <a:t>In</a:t>
            </a:r>
            <a:r>
              <a:rPr dirty="0" sz="2000" spc="-16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7C7C7C"/>
                </a:solidFill>
                <a:latin typeface="Arial MT"/>
                <a:cs typeface="Arial MT"/>
              </a:rPr>
              <a:t>p </a:t>
            </a:r>
            <a:r>
              <a:rPr dirty="0" sz="2000" spc="-20">
                <a:solidFill>
                  <a:srgbClr val="444444"/>
                </a:solidFill>
                <a:latin typeface="Arial MT"/>
                <a:cs typeface="Arial MT"/>
              </a:rPr>
              <a:t>to</a:t>
            </a:r>
            <a:r>
              <a:rPr dirty="0" sz="2000" spc="-14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2000" spc="-110">
                <a:solidFill>
                  <a:srgbClr val="3F3F3F"/>
                </a:solidFill>
                <a:latin typeface="Arial MT"/>
                <a:cs typeface="Arial MT"/>
              </a:rPr>
              <a:t>find</a:t>
            </a:r>
            <a:r>
              <a:rPr dirty="0" sz="2000" spc="-7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00" spc="-185">
                <a:solidFill>
                  <a:srgbClr val="525252"/>
                </a:solidFill>
                <a:latin typeface="Arial MT"/>
                <a:cs typeface="Arial MT"/>
              </a:rPr>
              <a:t>where</a:t>
            </a:r>
            <a:r>
              <a:rPr dirty="0" sz="2000" spc="-3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2000" spc="-145">
                <a:solidFill>
                  <a:srgbClr val="5B5B5B"/>
                </a:solidFill>
                <a:latin typeface="Arial MT"/>
                <a:cs typeface="Arial MT"/>
              </a:rPr>
              <a:t>something</a:t>
            </a:r>
            <a:r>
              <a:rPr dirty="0" sz="2000" spc="-2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3D3D3D"/>
                </a:solidFill>
                <a:latin typeface="Arial MT"/>
                <a:cs typeface="Arial MT"/>
              </a:rPr>
              <a:t>failecl.</a:t>
            </a:r>
            <a:endParaRPr sz="2000">
              <a:latin typeface="Arial MT"/>
              <a:cs typeface="Arial MT"/>
            </a:endParaRPr>
          </a:p>
          <a:p>
            <a:pPr marL="43180">
              <a:lnSpc>
                <a:spcPct val="100000"/>
              </a:lnSpc>
              <a:spcBef>
                <a:spcPts val="75"/>
              </a:spcBef>
            </a:pPr>
            <a:r>
              <a:rPr dirty="0" sz="2000" spc="-45">
                <a:solidFill>
                  <a:srgbClr val="606060"/>
                </a:solidFill>
                <a:latin typeface="Arial MT"/>
                <a:cs typeface="Arial MT"/>
              </a:rPr>
              <a:t>fhe</a:t>
            </a:r>
            <a:r>
              <a:rPr dirty="0" sz="2000" spc="-10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2000" spc="-130">
                <a:solidFill>
                  <a:srgbClr val="575757"/>
                </a:solidFill>
                <a:latin typeface="Arial MT"/>
                <a:cs typeface="Arial MT"/>
              </a:rPr>
              <a:t>drn/w</a:t>
            </a:r>
            <a:r>
              <a:rPr dirty="0" sz="2000" spc="3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2000" spc="-150">
                <a:solidFill>
                  <a:srgbClr val="464646"/>
                </a:solidFill>
                <a:latin typeface="Arial MT"/>
                <a:cs typeface="Arial MT"/>
              </a:rPr>
              <a:t>interfaoe</a:t>
            </a:r>
            <a:r>
              <a:rPr dirty="0" sz="2000" spc="-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00" spc="-145">
                <a:solidFill>
                  <a:srgbClr val="ACACAC"/>
                </a:solidFill>
                <a:latin typeface="Arial MT"/>
                <a:cs typeface="Arial MT"/>
              </a:rPr>
              <a:t>has</a:t>
            </a:r>
            <a:r>
              <a:rPr dirty="0" sz="2000" spc="-70">
                <a:solidFill>
                  <a:srgbClr val="ACACAC"/>
                </a:solidFill>
                <a:latin typeface="Arial MT"/>
                <a:cs typeface="Arial MT"/>
              </a:rPr>
              <a:t> </a:t>
            </a:r>
            <a:r>
              <a:rPr dirty="0" sz="2000" spc="-175">
                <a:solidFill>
                  <a:srgbClr val="626262"/>
                </a:solidFill>
                <a:latin typeface="Arial MT"/>
                <a:cs typeface="Arial MT"/>
              </a:rPr>
              <a:t>been</a:t>
            </a:r>
            <a:r>
              <a:rPr dirty="0" sz="2000" spc="-10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2000" spc="-155">
                <a:solidFill>
                  <a:srgbClr val="4F4F4F"/>
                </a:solidFill>
                <a:latin typeface="Arial MT"/>
                <a:cs typeface="Arial MT"/>
              </a:rPr>
              <a:t>changed</a:t>
            </a:r>
            <a:r>
              <a:rPr dirty="0" sz="2000" spc="-12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 spc="-60">
                <a:solidFill>
                  <a:srgbClr val="525252"/>
                </a:solidFill>
                <a:latin typeface="Arial MT"/>
                <a:cs typeface="Arial MT"/>
              </a:rPr>
              <a:t>to</a:t>
            </a:r>
            <a:r>
              <a:rPr dirty="0" sz="2000" spc="-114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2000" spc="-170">
                <a:solidFill>
                  <a:srgbClr val="4B4B4B"/>
                </a:solidFill>
                <a:latin typeface="Arial MT"/>
                <a:cs typeface="Arial MT"/>
              </a:rPr>
              <a:t>enable</a:t>
            </a:r>
            <a:r>
              <a:rPr dirty="0" sz="2000" spc="-1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2000" spc="-130">
                <a:solidFill>
                  <a:srgbClr val="444444"/>
                </a:solidFill>
                <a:latin typeface="Arial MT"/>
                <a:cs typeface="Arial MT"/>
              </a:rPr>
              <a:t>64-</a:t>
            </a:r>
            <a:r>
              <a:rPr dirty="0" sz="2000" spc="-90">
                <a:solidFill>
                  <a:srgbClr val="444444"/>
                </a:solidFill>
                <a:latin typeface="Arial MT"/>
                <a:cs typeface="Arial MT"/>
              </a:rPr>
              <a:t>bIt</a:t>
            </a:r>
            <a:r>
              <a:rPr dirty="0" sz="2000" spc="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2000" spc="-195">
                <a:solidFill>
                  <a:srgbClr val="565656"/>
                </a:solidFill>
                <a:latin typeface="Arial MT"/>
                <a:cs typeface="Arial MT"/>
              </a:rPr>
              <a:t>aware</a:t>
            </a:r>
            <a:r>
              <a:rPr dirty="0" sz="2000" spc="-5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2000" spc="-60">
                <a:solidFill>
                  <a:srgbClr val="565656"/>
                </a:solidFill>
                <a:latin typeface="Arial MT"/>
                <a:cs typeface="Arial MT"/>
              </a:rPr>
              <a:t>drtver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819407" y="9844087"/>
            <a:ext cx="21278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0">
                <a:solidFill>
                  <a:srgbClr val="4D4D4D"/>
                </a:solidFill>
                <a:latin typeface="Arial MT"/>
                <a:cs typeface="Arial MT"/>
              </a:rPr>
              <a:t>importantly</a:t>
            </a:r>
            <a:r>
              <a:rPr dirty="0" sz="2000" spc="6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00" spc="-15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dirty="0" sz="2000" spc="-9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2000" spc="-100">
                <a:solidFill>
                  <a:srgbClr val="606060"/>
                </a:solidFill>
                <a:latin typeface="Arial MT"/>
                <a:cs typeface="Arial MT"/>
              </a:rPr>
              <a:t>retum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096251" y="10158412"/>
            <a:ext cx="16732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30">
                <a:solidFill>
                  <a:srgbClr val="444444"/>
                </a:solidFill>
                <a:latin typeface="Arial MT"/>
                <a:cs typeface="Arial MT"/>
              </a:rPr>
              <a:t>uire</a:t>
            </a:r>
            <a:r>
              <a:rPr dirty="0" sz="2000" spc="-16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2000" spc="-75">
                <a:solidFill>
                  <a:srgbClr val="3A3A3A"/>
                </a:solidFill>
                <a:latin typeface="Arial MT"/>
                <a:cs typeface="Arial MT"/>
              </a:rPr>
              <a:t>d*vers</a:t>
            </a:r>
            <a:r>
              <a:rPr dirty="0" sz="2000" spc="-20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2000" spc="-6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dirty="0" sz="2000" spc="-18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2000" spc="-40">
                <a:solidFill>
                  <a:srgbClr val="B1A399"/>
                </a:solidFill>
                <a:latin typeface="Arial MT"/>
                <a:cs typeface="Arial MT"/>
              </a:rPr>
              <a:t>be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35540" y="10158412"/>
            <a:ext cx="7188834" cy="648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ts val="2365"/>
              </a:lnSpc>
              <a:spcBef>
                <a:spcPts val="100"/>
              </a:spcBef>
            </a:pPr>
            <a:r>
              <a:rPr dirty="0" sz="2000" spc="-114">
                <a:solidFill>
                  <a:srgbClr val="6B6B6B"/>
                </a:solidFill>
                <a:latin typeface="Arial MT"/>
                <a:cs typeface="Arial MT"/>
              </a:rPr>
              <a:t>types</a:t>
            </a:r>
            <a:r>
              <a:rPr dirty="0" sz="2000" spc="-10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000" spc="-95">
                <a:solidFill>
                  <a:srgbClr val="9C9C9C"/>
                </a:solidFill>
                <a:latin typeface="Arial MT"/>
                <a:cs typeface="Arial MT"/>
              </a:rPr>
              <a:t>fbr</a:t>
            </a:r>
            <a:r>
              <a:rPr dirty="0" sz="2000" spc="-125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2000" spc="-220">
                <a:solidFill>
                  <a:srgbClr val="525252"/>
                </a:solidFill>
                <a:latin typeface="Arial MT"/>
                <a:cs typeface="Arial MT"/>
              </a:rPr>
              <a:t>E‹1DrvEntry</a:t>
            </a:r>
            <a:r>
              <a:rPr dirty="0" sz="2000" spc="9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2000" spc="-125">
                <a:solidFill>
                  <a:srgbClr val="343434"/>
                </a:solidFill>
                <a:latin typeface="Arial MT"/>
                <a:cs typeface="Arial MT"/>
              </a:rPr>
              <a:t>caiibecxs</a:t>
            </a:r>
            <a:r>
              <a:rPr dirty="0" sz="2000" spc="16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2000" spc="-35">
                <a:solidFill>
                  <a:srgbClr val="575757"/>
                </a:solidFill>
                <a:latin typeface="Arial MT"/>
                <a:cs typeface="Arial MT"/>
              </a:rPr>
              <a:t>'car’</a:t>
            </a:r>
            <a:r>
              <a:rPr dirty="0" sz="2000" spc="-175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2000" spc="-110">
                <a:solidFill>
                  <a:srgbClr val="464646"/>
                </a:solidFill>
                <a:latin typeface="Arial MT"/>
                <a:cs typeface="Arial MT"/>
              </a:rPr>
              <a:t>and</a:t>
            </a:r>
            <a:r>
              <a:rPr dirty="0" sz="2000" spc="-2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00" spc="-95">
                <a:solidFill>
                  <a:srgbClr val="4B4B4B"/>
                </a:solidFill>
                <a:latin typeface="Arial MT"/>
                <a:cs typeface="Arial MT"/>
              </a:rPr>
              <a:t>’controi’</a:t>
            </a:r>
            <a:r>
              <a:rPr dirty="0" sz="2000" spc="3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2000" spc="-145">
                <a:solidFill>
                  <a:srgbClr val="A0A0A0"/>
                </a:solidFill>
                <a:latin typeface="Arial MT"/>
                <a:cs typeface="Arial MT"/>
              </a:rPr>
              <a:t>bas</a:t>
            </a:r>
            <a:r>
              <a:rPr dirty="0" sz="2000" spc="-17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2000" spc="-175">
                <a:solidFill>
                  <a:srgbClr val="7B7B7B"/>
                </a:solidFill>
                <a:latin typeface="Arial MT"/>
                <a:cs typeface="Arial MT"/>
              </a:rPr>
              <a:t>been</a:t>
            </a:r>
            <a:r>
              <a:rPr dirty="0" sz="2000" spc="-130">
                <a:solidFill>
                  <a:srgbClr val="7B7B7B"/>
                </a:solidFill>
                <a:latin typeface="Arial MT"/>
                <a:cs typeface="Arial MT"/>
              </a:rPr>
              <a:t> </a:t>
            </a:r>
            <a:r>
              <a:rPr dirty="0" sz="2000" spc="-75">
                <a:solidFill>
                  <a:srgbClr val="505050"/>
                </a:solidFill>
                <a:latin typeface="Arial MT"/>
                <a:cs typeface="Arial MT"/>
              </a:rPr>
              <a:t>charged</a:t>
            </a:r>
            <a:r>
              <a:rPr dirty="0" sz="2000" spc="-5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2000" spc="-55">
                <a:solidFill>
                  <a:srgbClr val="505050"/>
                </a:solidFill>
                <a:latin typeface="Arial MT"/>
                <a:cs typeface="Arial MT"/>
              </a:rPr>
              <a:t>wr›ic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545"/>
              </a:lnSpc>
            </a:pPr>
            <a:r>
              <a:rPr dirty="0" sz="2150" spc="-265">
                <a:solidFill>
                  <a:srgbClr val="424242"/>
                </a:solidFill>
                <a:latin typeface="Arial MT"/>
                <a:cs typeface="Arial MT"/>
              </a:rPr>
              <a:t>dhengad.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02757" y="11406187"/>
            <a:ext cx="8458200" cy="126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935" indent="-229235">
              <a:lnSpc>
                <a:spcPct val="100000"/>
              </a:lnSpc>
              <a:spcBef>
                <a:spcPts val="100"/>
              </a:spcBef>
              <a:buClr>
                <a:srgbClr val="2F2F2F"/>
              </a:buClr>
              <a:buChar char="•"/>
              <a:tabLst>
                <a:tab pos="241935" algn="l"/>
              </a:tabLst>
            </a:pPr>
            <a:r>
              <a:rPr dirty="0" sz="2000" spc="-195">
                <a:solidFill>
                  <a:srgbClr val="606060"/>
                </a:solidFill>
                <a:latin typeface="Arial MT"/>
                <a:cs typeface="Arial MT"/>
              </a:rPr>
              <a:t>Comrr›or›Test</a:t>
            </a:r>
            <a:r>
              <a:rPr dirty="0" sz="2000" spc="23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3F3F3F"/>
                </a:solidFill>
                <a:latin typeface="Arial MT"/>
                <a:cs typeface="Arial MT"/>
              </a:rPr>
              <a:t>hooks</a:t>
            </a:r>
            <a:r>
              <a:rPr dirty="0" sz="2000" spc="-7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00" spc="-175">
                <a:solidFill>
                  <a:srgbClr val="4B4B4B"/>
                </a:solidFill>
                <a:latin typeface="Arial MT"/>
                <a:cs typeface="Arial MT"/>
              </a:rPr>
              <a:t>are</a:t>
            </a:r>
            <a:r>
              <a:rPr dirty="0" sz="2000" spc="-16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2000" spc="-145">
                <a:solidFill>
                  <a:srgbClr val="3F3F3F"/>
                </a:solidFill>
                <a:latin typeface="Arial MT"/>
                <a:cs typeface="Arial MT"/>
              </a:rPr>
              <a:t>now</a:t>
            </a:r>
            <a:r>
              <a:rPr dirty="0" sz="2000" spc="-16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757575"/>
                </a:solidFill>
                <a:latin typeface="Arial MT"/>
                <a:cs typeface="Arial MT"/>
              </a:rPr>
              <a:t>In</a:t>
            </a:r>
            <a:r>
              <a:rPr dirty="0" sz="2000" spc="-9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2000" spc="-195">
                <a:solidFill>
                  <a:srgbClr val="6B6B6B"/>
                </a:solidFill>
                <a:latin typeface="Arial MT"/>
                <a:cs typeface="Arial MT"/>
              </a:rPr>
              <a:t>a</a:t>
            </a:r>
            <a:r>
              <a:rPr dirty="0" sz="2000" spc="-8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484848"/>
                </a:solidFill>
                <a:latin typeface="Arial MT"/>
                <a:cs typeface="Arial MT"/>
              </a:rPr>
              <a:t>final</a:t>
            </a:r>
            <a:r>
              <a:rPr dirty="0" sz="2000" spc="-75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2000" spc="-130">
                <a:solidFill>
                  <a:srgbClr val="343434"/>
                </a:solidFill>
                <a:latin typeface="Arial MT"/>
                <a:cs typeface="Arial MT"/>
              </a:rPr>
              <a:t>supported</a:t>
            </a:r>
            <a:r>
              <a:rPr dirty="0" sz="2000" spc="-2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727272"/>
                </a:solidFill>
                <a:latin typeface="Arial MT"/>
                <a:cs typeface="Arial MT"/>
              </a:rPr>
              <a:t>version.</a:t>
            </a:r>
            <a:endParaRPr sz="2000">
              <a:latin typeface="Arial MT"/>
              <a:cs typeface="Arial MT"/>
            </a:endParaRPr>
          </a:p>
          <a:p>
            <a:pPr marL="248285" indent="-235585">
              <a:lnSpc>
                <a:spcPct val="100000"/>
              </a:lnSpc>
              <a:buClr>
                <a:srgbClr val="2A2A2A"/>
              </a:buClr>
              <a:buChar char="•"/>
              <a:tabLst>
                <a:tab pos="248285" algn="l"/>
              </a:tabLst>
            </a:pPr>
            <a:r>
              <a:rPr dirty="0" sz="2000" spc="-195">
                <a:solidFill>
                  <a:srgbClr val="464646"/>
                </a:solidFill>
                <a:latin typeface="Arial MT"/>
                <a:cs typeface="Arial MT"/>
              </a:rPr>
              <a:t>There</a:t>
            </a:r>
            <a:r>
              <a:rPr dirty="0" sz="2000" spc="-8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00" spc="-95">
                <a:solidFill>
                  <a:srgbClr val="7E7E7E"/>
                </a:solidFill>
                <a:latin typeface="Arial MT"/>
                <a:cs typeface="Arial MT"/>
              </a:rPr>
              <a:t>is</a:t>
            </a:r>
            <a:r>
              <a:rPr dirty="0" sz="2000" spc="-114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2000" spc="-110">
                <a:solidFill>
                  <a:srgbClr val="565656"/>
                </a:solidFill>
                <a:latin typeface="Arial MT"/>
                <a:cs typeface="Arial MT"/>
              </a:rPr>
              <a:t>a</a:t>
            </a:r>
            <a:r>
              <a:rPr dirty="0" sz="2000" spc="-20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2000" spc="-180">
                <a:solidFill>
                  <a:srgbClr val="4F4F4F"/>
                </a:solidFill>
                <a:latin typeface="Arial MT"/>
                <a:cs typeface="Arial MT"/>
              </a:rPr>
              <a:t>new</a:t>
            </a:r>
            <a:r>
              <a:rPr dirty="0" sz="2000" spc="-10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 spc="-155">
                <a:solidFill>
                  <a:srgbClr val="565656"/>
                </a:solidFill>
                <a:latin typeface="Arial MT"/>
                <a:cs typeface="Arial MT"/>
              </a:rPr>
              <a:t>GUI</a:t>
            </a:r>
            <a:r>
              <a:rPr dirty="0" sz="2000" spc="-7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2000" spc="-85">
                <a:solidFill>
                  <a:srgbClr val="4F4F4F"/>
                </a:solidFill>
                <a:latin typeface="Arial MT"/>
                <a:cs typeface="Arial MT"/>
              </a:rPr>
              <a:t>tool</a:t>
            </a:r>
            <a:r>
              <a:rPr dirty="0" sz="2000" spc="-229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 spc="-40">
                <a:solidFill>
                  <a:srgbClr val="6B6B6B"/>
                </a:solidFill>
                <a:latin typeface="Arial MT"/>
                <a:cs typeface="Arial MT"/>
              </a:rPr>
              <a:t>in</a:t>
            </a:r>
            <a:r>
              <a:rPr dirty="0" sz="2000" spc="-15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000" spc="-114">
                <a:solidFill>
                  <a:srgbClr val="4F4F4F"/>
                </a:solidFill>
                <a:latin typeface="Arial MT"/>
                <a:cs typeface="Arial MT"/>
              </a:rPr>
              <a:t>the</a:t>
            </a:r>
            <a:r>
              <a:rPr dirty="0" sz="2000" spc="-9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 spc="-160">
                <a:solidFill>
                  <a:srgbClr val="727272"/>
                </a:solidFill>
                <a:latin typeface="Arial MT"/>
                <a:cs typeface="Arial MT"/>
              </a:rPr>
              <a:t>observer</a:t>
            </a:r>
            <a:r>
              <a:rPr dirty="0" sz="2000" spc="55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3F3F3F"/>
                </a:solidFill>
                <a:latin typeface="Arial MT"/>
                <a:cs typeface="Arial MT"/>
              </a:rPr>
              <a:t>application</a:t>
            </a:r>
            <a:r>
              <a:rPr dirty="0" sz="2000" spc="4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4D4D4D"/>
                </a:solidFill>
                <a:latin typeface="Arial MT"/>
                <a:cs typeface="Arial MT"/>
              </a:rPr>
              <a:t>which</a:t>
            </a:r>
            <a:r>
              <a:rPr dirty="0" sz="2000" spc="-17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3B3B3B"/>
                </a:solidFill>
                <a:latin typeface="Arial MT"/>
                <a:cs typeface="Arial MT"/>
              </a:rPr>
              <a:t>Integrates</a:t>
            </a:r>
            <a:r>
              <a:rPr dirty="0" sz="2000" spc="6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464646"/>
                </a:solidFill>
                <a:latin typeface="Arial MT"/>
                <a:cs typeface="Arial MT"/>
              </a:rPr>
              <a:t>pman,</a:t>
            </a:r>
            <a:endParaRPr sz="2000">
              <a:latin typeface="Arial MT"/>
              <a:cs typeface="Arial MT"/>
            </a:endParaRPr>
          </a:p>
          <a:p>
            <a:pPr marL="280670" marR="5080" indent="1301115">
              <a:lnSpc>
                <a:spcPct val="103099"/>
              </a:lnSpc>
              <a:tabLst>
                <a:tab pos="4923790" algn="l"/>
              </a:tabLst>
            </a:pPr>
            <a:r>
              <a:rPr dirty="0" sz="2000" spc="-185">
                <a:solidFill>
                  <a:srgbClr val="424242"/>
                </a:solidFill>
                <a:latin typeface="Arial MT"/>
                <a:cs typeface="Arial MT"/>
              </a:rPr>
              <a:t>The</a:t>
            </a:r>
            <a:r>
              <a:rPr dirty="0" sz="2000" spc="-11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2000" spc="-85">
                <a:solidFill>
                  <a:srgbClr val="3D3D3D"/>
                </a:solidFill>
                <a:latin typeface="Arial MT"/>
                <a:cs typeface="Arial MT"/>
              </a:rPr>
              <a:t>tool</a:t>
            </a:r>
            <a:r>
              <a:rPr dirty="0" sz="2000" spc="-15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2000" spc="-160">
                <a:solidFill>
                  <a:srgbClr val="444444"/>
                </a:solidFill>
                <a:latin typeface="Arial MT"/>
                <a:cs typeface="Arial MT"/>
              </a:rPr>
              <a:t>does</a:t>
            </a:r>
            <a:r>
              <a:rPr dirty="0" sz="2000" spc="-3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4D4D4D"/>
                </a:solidFill>
                <a:latin typeface="Arial MT"/>
                <a:cs typeface="Arial MT"/>
              </a:rPr>
              <a:t>ako</a:t>
            </a:r>
            <a:r>
              <a:rPr dirty="0" sz="2000" spc="-9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00" spc="-140">
                <a:solidFill>
                  <a:srgbClr val="3F3F3F"/>
                </a:solidFill>
                <a:latin typeface="Arial MT"/>
                <a:cs typeface="Arial MT"/>
              </a:rPr>
              <a:t>contain</a:t>
            </a:r>
            <a:r>
              <a:rPr dirty="0" sz="200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00" spc="-114">
                <a:solidFill>
                  <a:srgbClr val="4F4F4F"/>
                </a:solidFill>
                <a:latin typeface="Arial MT"/>
                <a:cs typeface="Arial MT"/>
              </a:rPr>
              <a:t>f‹x›ctions</a:t>
            </a:r>
            <a:r>
              <a:rPr dirty="0" sz="2000" spc="8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 spc="-95">
                <a:solidFill>
                  <a:srgbClr val="494949"/>
                </a:solidFill>
                <a:latin typeface="Arial MT"/>
                <a:cs typeface="Arial MT"/>
              </a:rPr>
              <a:t>for</a:t>
            </a:r>
            <a:r>
              <a:rPr dirty="0" sz="2000" spc="-9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00" spc="-155">
                <a:solidFill>
                  <a:srgbClr val="494949"/>
                </a:solidFill>
                <a:latin typeface="Arial MT"/>
                <a:cs typeface="Arial MT"/>
              </a:rPr>
              <a:t>acovating</a:t>
            </a:r>
            <a:r>
              <a:rPr dirty="0" sz="2000" spc="3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00" spc="-114">
                <a:solidFill>
                  <a:srgbClr val="6D6D6D"/>
                </a:solidFill>
                <a:latin typeface="Arial MT"/>
                <a:cs typeface="Arial MT"/>
              </a:rPr>
              <a:t>traclng</a:t>
            </a:r>
            <a:r>
              <a:rPr dirty="0" sz="2000" spc="-55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sz="2000" spc="-90">
                <a:solidFill>
                  <a:srgbClr val="4F4F4F"/>
                </a:solidFill>
                <a:latin typeface="Arial MT"/>
                <a:cs typeface="Arial MT"/>
              </a:rPr>
              <a:t>in</a:t>
            </a:r>
            <a:r>
              <a:rPr dirty="0" sz="2000" spc="-24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464646"/>
                </a:solidFill>
                <a:latin typeface="Arial MT"/>
                <a:cs typeface="Arial MT"/>
              </a:rPr>
              <a:t>an</a:t>
            </a:r>
            <a:r>
              <a:rPr dirty="0" sz="2000" spc="-16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00" spc="-204">
                <a:solidFill>
                  <a:srgbClr val="A1A1A1"/>
                </a:solidFill>
                <a:latin typeface="Arial MT"/>
                <a:cs typeface="Arial MT"/>
              </a:rPr>
              <a:t>eaay</a:t>
            </a:r>
            <a:r>
              <a:rPr dirty="0" sz="2000" spc="-10">
                <a:solidFill>
                  <a:srgbClr val="A1A1A1"/>
                </a:solidFill>
                <a:latin typeface="Arial MT"/>
                <a:cs typeface="Arial MT"/>
              </a:rPr>
              <a:t> </a:t>
            </a:r>
            <a:r>
              <a:rPr dirty="0" sz="2000" spc="-50">
                <a:solidFill>
                  <a:srgbClr val="4B4B4B"/>
                </a:solidFill>
                <a:latin typeface="Arial MT"/>
                <a:cs typeface="Arial MT"/>
              </a:rPr>
              <a:t>w </a:t>
            </a:r>
            <a:r>
              <a:rPr dirty="0" sz="2000" spc="-50">
                <a:solidFill>
                  <a:srgbClr val="626262"/>
                </a:solidFill>
                <a:latin typeface="Arial MT"/>
                <a:cs typeface="Arial MT"/>
              </a:rPr>
              <a:t>fhe</a:t>
            </a:r>
            <a:r>
              <a:rPr dirty="0" sz="2000" spc="-12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2000" spc="-175">
                <a:solidFill>
                  <a:srgbClr val="525252"/>
                </a:solidFill>
                <a:latin typeface="Arial MT"/>
                <a:cs typeface="Arial MT"/>
              </a:rPr>
              <a:t>Eriang</a:t>
            </a:r>
            <a:r>
              <a:rPr dirty="0" sz="2000" spc="-5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2000" spc="-125">
                <a:solidFill>
                  <a:srgbClr val="424242"/>
                </a:solidFill>
                <a:latin typeface="Arial MT"/>
                <a:cs typeface="Arial MT"/>
              </a:rPr>
              <a:t>dIstrloutk›n</a:t>
            </a:r>
            <a:r>
              <a:rPr dirty="0" sz="2000" spc="3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2000" spc="-150">
                <a:solidFill>
                  <a:srgbClr val="565656"/>
                </a:solidFill>
                <a:latin typeface="Arial MT"/>
                <a:cs typeface="Arial MT"/>
              </a:rPr>
              <a:t>can</a:t>
            </a:r>
            <a:r>
              <a:rPr dirty="0" sz="2000" spc="-125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2000" spc="-180">
                <a:solidFill>
                  <a:srgbClr val="3D3D3D"/>
                </a:solidFill>
                <a:latin typeface="Arial MT"/>
                <a:cs typeface="Arial MT"/>
              </a:rPr>
              <a:t>now</a:t>
            </a:r>
            <a:r>
              <a:rPr dirty="0" sz="2000" spc="3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9E9E9E"/>
                </a:solidFill>
                <a:latin typeface="Arial MT"/>
                <a:cs typeface="Arial MT"/>
              </a:rPr>
              <a:t>be</a:t>
            </a:r>
            <a:r>
              <a:rPr dirty="0" sz="2000" spc="-16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2000" spc="-105">
                <a:solidFill>
                  <a:srgbClr val="494949"/>
                </a:solidFill>
                <a:latin typeface="Arial MT"/>
                <a:cs typeface="Arial MT"/>
              </a:rPr>
              <a:t>run</a:t>
            </a:r>
            <a:r>
              <a:rPr dirty="0" sz="2000" spc="-15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00" spc="-170">
                <a:solidFill>
                  <a:srgbClr val="565656"/>
                </a:solidFill>
                <a:latin typeface="Arial MT"/>
                <a:cs typeface="Arial MT"/>
              </a:rPr>
              <a:t>oder</a:t>
            </a:r>
            <a:r>
              <a:rPr dirty="0" sz="2000" spc="-9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6E6E6E"/>
                </a:solidFill>
                <a:latin typeface="Arial MT"/>
                <a:cs typeface="Arial MT"/>
              </a:rPr>
              <a:t>liz</a:t>
            </a:r>
            <a:r>
              <a:rPr dirty="0" sz="2000">
                <a:solidFill>
                  <a:srgbClr val="6E6E6E"/>
                </a:solidFill>
                <a:latin typeface="Arial MT"/>
                <a:cs typeface="Arial MT"/>
              </a:rPr>
              <a:t>	</a:t>
            </a:r>
            <a:r>
              <a:rPr dirty="0" sz="2000" spc="-204">
                <a:solidFill>
                  <a:srgbClr val="ACACAC"/>
                </a:solidFill>
                <a:latin typeface="Arial MT"/>
                <a:cs typeface="Arial MT"/>
              </a:rPr>
              <a:t>new</a:t>
            </a:r>
            <a:r>
              <a:rPr dirty="0" sz="2000" spc="-10">
                <a:solidFill>
                  <a:srgbClr val="ACACAC"/>
                </a:solidFill>
                <a:latin typeface="Arial MT"/>
                <a:cs typeface="Arial MT"/>
              </a:rPr>
              <a:t> </a:t>
            </a:r>
            <a:r>
              <a:rPr dirty="0" sz="2000" spc="-190">
                <a:solidFill>
                  <a:srgbClr val="4B4B4B"/>
                </a:solidFill>
                <a:latin typeface="Arial MT"/>
                <a:cs typeface="Arial MT"/>
              </a:rPr>
              <a:t>SSL</a:t>
            </a:r>
            <a:r>
              <a:rPr dirty="0" sz="2000" spc="-12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2000" spc="-65">
                <a:solidFill>
                  <a:srgbClr val="545454"/>
                </a:solidFill>
                <a:latin typeface="Arial MT"/>
                <a:cs typeface="Arial MT"/>
              </a:rPr>
              <a:t>mp›err›entatlon.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051737" y="5995987"/>
            <a:ext cx="1745614" cy="406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5270" indent="-242570">
              <a:lnSpc>
                <a:spcPts val="2380"/>
              </a:lnSpc>
              <a:spcBef>
                <a:spcPts val="100"/>
              </a:spcBef>
              <a:buClr>
                <a:srgbClr val="2F2F2F"/>
              </a:buClr>
              <a:buChar char="•"/>
              <a:tabLst>
                <a:tab pos="255270" algn="l"/>
              </a:tabLst>
            </a:pPr>
            <a:r>
              <a:rPr dirty="0" sz="2000" spc="-95">
                <a:solidFill>
                  <a:srgbClr val="AA698C"/>
                </a:solidFill>
                <a:latin typeface="Arial MT"/>
                <a:cs typeface="Arial MT"/>
              </a:rPr>
              <a:t>oTP</a:t>
            </a:r>
            <a:r>
              <a:rPr dirty="0" sz="2000" spc="-90">
                <a:solidFill>
                  <a:srgbClr val="AA698C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525252"/>
                </a:solidFill>
                <a:latin typeface="Arial MT"/>
                <a:cs typeface="Arial MT"/>
              </a:rPr>
              <a:t>19.o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ts val="2380"/>
              </a:lnSpc>
              <a:buClr>
                <a:srgbClr val="383838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9A5B70"/>
                </a:solidFill>
                <a:latin typeface="Arial MT"/>
                <a:cs typeface="Arial MT"/>
              </a:rPr>
              <a:t>OTP</a:t>
            </a:r>
            <a:r>
              <a:rPr dirty="0" sz="2000" spc="-55">
                <a:solidFill>
                  <a:srgbClr val="9A5B70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6E384F"/>
                </a:solidFill>
                <a:latin typeface="Arial MT"/>
                <a:cs typeface="Arial MT"/>
              </a:rPr>
              <a:t>18.3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75"/>
              </a:spcBef>
              <a:buClr>
                <a:srgbClr val="363636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8C5267"/>
                </a:solidFill>
                <a:latin typeface="Arial MT"/>
                <a:cs typeface="Arial MT"/>
              </a:rPr>
              <a:t>OTP</a:t>
            </a:r>
            <a:r>
              <a:rPr dirty="0" sz="2000" spc="-55">
                <a:solidFill>
                  <a:srgbClr val="8C5267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824459"/>
                </a:solidFill>
                <a:latin typeface="Arial MT"/>
                <a:cs typeface="Arial MT"/>
              </a:rPr>
              <a:t>18.2.1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110"/>
              </a:spcBef>
              <a:buClr>
                <a:srgbClr val="2D2D2D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8C5D6E"/>
                </a:solidFill>
                <a:latin typeface="Arial MT"/>
                <a:cs typeface="Arial MT"/>
              </a:rPr>
              <a:t>OTP</a:t>
            </a:r>
            <a:r>
              <a:rPr dirty="0" sz="2000" spc="-55">
                <a:solidFill>
                  <a:srgbClr val="8C5D6E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874962"/>
                </a:solidFill>
                <a:latin typeface="Arial MT"/>
                <a:cs typeface="Arial MT"/>
              </a:rPr>
              <a:t>18.2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buClr>
                <a:srgbClr val="242424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8C506B"/>
                </a:solidFill>
                <a:latin typeface="Arial MT"/>
                <a:cs typeface="Arial MT"/>
              </a:rPr>
              <a:t>OTP</a:t>
            </a:r>
            <a:r>
              <a:rPr dirty="0" sz="2000" spc="-55">
                <a:solidFill>
                  <a:srgbClr val="8C506B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7E4454"/>
                </a:solidFill>
                <a:latin typeface="Arial MT"/>
                <a:cs typeface="Arial MT"/>
              </a:rPr>
              <a:t>18.1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40"/>
              </a:spcBef>
              <a:buClr>
                <a:srgbClr val="2D2D2D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915274"/>
                </a:solidFill>
                <a:latin typeface="Arial MT"/>
                <a:cs typeface="Arial MT"/>
              </a:rPr>
              <a:t>OTP</a:t>
            </a:r>
            <a:r>
              <a:rPr dirty="0" sz="2000" spc="-55">
                <a:solidFill>
                  <a:srgbClr val="915274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752A49"/>
                </a:solidFill>
                <a:latin typeface="Arial MT"/>
                <a:cs typeface="Arial MT"/>
              </a:rPr>
              <a:t>18.0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75"/>
              </a:spcBef>
              <a:buClr>
                <a:srgbClr val="363636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90596D"/>
                </a:solidFill>
                <a:latin typeface="Arial MT"/>
                <a:cs typeface="Arial MT"/>
              </a:rPr>
              <a:t>OTP</a:t>
            </a:r>
            <a:r>
              <a:rPr dirty="0" sz="2000" spc="-55">
                <a:solidFill>
                  <a:srgbClr val="90596D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743F5B"/>
                </a:solidFill>
                <a:latin typeface="Arial MT"/>
                <a:cs typeface="Arial MT"/>
              </a:rPr>
              <a:t>17.fi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75"/>
              </a:spcBef>
              <a:buClr>
                <a:srgbClr val="2D2D2D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875460"/>
                </a:solidFill>
                <a:latin typeface="Arial MT"/>
                <a:cs typeface="Arial MT"/>
              </a:rPr>
              <a:t>OTP</a:t>
            </a:r>
            <a:r>
              <a:rPr dirty="0" sz="2000" spc="-55">
                <a:solidFill>
                  <a:srgbClr val="875460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753A4D"/>
                </a:solidFill>
                <a:latin typeface="Arial MT"/>
                <a:cs typeface="Arial MT"/>
              </a:rPr>
              <a:t>17.4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110"/>
              </a:spcBef>
              <a:buClr>
                <a:srgbClr val="333333"/>
              </a:buClr>
              <a:buChar char="•"/>
              <a:tabLst>
                <a:tab pos="251460" algn="l"/>
              </a:tabLst>
            </a:pPr>
            <a:r>
              <a:rPr dirty="0" sz="2000" spc="-225">
                <a:solidFill>
                  <a:srgbClr val="955B6E"/>
                </a:solidFill>
                <a:latin typeface="Arial MT"/>
                <a:cs typeface="Arial MT"/>
              </a:rPr>
              <a:t>OTP</a:t>
            </a:r>
            <a:r>
              <a:rPr dirty="0" sz="2000" spc="105">
                <a:solidFill>
                  <a:srgbClr val="955B6E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79505E"/>
                </a:solidFill>
                <a:latin typeface="Arial MT"/>
                <a:cs typeface="Arial MT"/>
              </a:rPr>
              <a:t>\7.3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buClr>
                <a:srgbClr val="383838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89596E"/>
                </a:solidFill>
                <a:latin typeface="Arial MT"/>
                <a:cs typeface="Arial MT"/>
              </a:rPr>
              <a:t>OTP</a:t>
            </a:r>
            <a:r>
              <a:rPr dirty="0" sz="2000" spc="-55">
                <a:solidFill>
                  <a:srgbClr val="89596E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6E3B4D"/>
                </a:solidFill>
                <a:latin typeface="Arial MT"/>
                <a:cs typeface="Arial MT"/>
              </a:rPr>
              <a:t>17.1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40"/>
              </a:spcBef>
              <a:buClr>
                <a:srgbClr val="2B2B2B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824B64"/>
                </a:solidFill>
                <a:latin typeface="Arial MT"/>
                <a:cs typeface="Arial MT"/>
              </a:rPr>
              <a:t>OTP</a:t>
            </a:r>
            <a:r>
              <a:rPr dirty="0" sz="2000" spc="-55">
                <a:solidFill>
                  <a:srgbClr val="824B64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724656"/>
                </a:solidFill>
                <a:latin typeface="Arial MT"/>
                <a:cs typeface="Arial MT"/>
              </a:rPr>
              <a:t>17.0</a:t>
            </a:r>
            <a:endParaRPr sz="2000">
              <a:latin typeface="Arial MT"/>
              <a:cs typeface="Arial MT"/>
            </a:endParaRPr>
          </a:p>
          <a:p>
            <a:pPr marL="251460" indent="-238760">
              <a:lnSpc>
                <a:spcPct val="100000"/>
              </a:lnSpc>
              <a:spcBef>
                <a:spcPts val="110"/>
              </a:spcBef>
              <a:buClr>
                <a:srgbClr val="2F2F2F"/>
              </a:buClr>
              <a:buChar char="•"/>
              <a:tabLst>
                <a:tab pos="251460" algn="l"/>
              </a:tabLst>
            </a:pPr>
            <a:r>
              <a:rPr dirty="0" sz="2000" spc="-245">
                <a:solidFill>
                  <a:srgbClr val="AF6985"/>
                </a:solidFill>
                <a:latin typeface="Arial MT"/>
                <a:cs typeface="Arial MT"/>
              </a:rPr>
              <a:t>OTP</a:t>
            </a:r>
            <a:r>
              <a:rPr dirty="0" sz="2000" spc="-30">
                <a:solidFill>
                  <a:srgbClr val="AF6985"/>
                </a:solidFill>
                <a:latin typeface="Arial MT"/>
                <a:cs typeface="Arial MT"/>
              </a:rPr>
              <a:t> </a:t>
            </a:r>
            <a:r>
              <a:rPr dirty="0" sz="2000" spc="-180">
                <a:solidFill>
                  <a:srgbClr val="974667"/>
                </a:solidFill>
                <a:latin typeface="Arial MT"/>
                <a:cs typeface="Arial MT"/>
              </a:rPr>
              <a:t>R16B0g-</a:t>
            </a:r>
            <a:r>
              <a:rPr dirty="0" sz="2000" spc="-50">
                <a:solidFill>
                  <a:srgbClr val="974667"/>
                </a:solidFill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 marL="253365" indent="-240665">
              <a:lnSpc>
                <a:spcPct val="100000"/>
              </a:lnSpc>
              <a:buClr>
                <a:srgbClr val="2D2D2D"/>
              </a:buClr>
              <a:buChar char="•"/>
              <a:tabLst>
                <a:tab pos="253365" algn="l"/>
              </a:tabLst>
            </a:pPr>
            <a:r>
              <a:rPr dirty="0" sz="2000" spc="-270">
                <a:solidFill>
                  <a:srgbClr val="8E345B"/>
                </a:solidFill>
                <a:latin typeface="Arial MT"/>
                <a:cs typeface="Arial MT"/>
              </a:rPr>
              <a:t>R16BD3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4051737" y="10044112"/>
            <a:ext cx="1029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40665">
              <a:lnSpc>
                <a:spcPct val="100000"/>
              </a:lnSpc>
              <a:spcBef>
                <a:spcPts val="100"/>
              </a:spcBef>
              <a:buClr>
                <a:srgbClr val="313131"/>
              </a:buClr>
              <a:buChar char="•"/>
              <a:tabLst>
                <a:tab pos="253365" algn="l"/>
              </a:tabLst>
            </a:pPr>
            <a:r>
              <a:rPr dirty="0" sz="2000" spc="-310">
                <a:solidFill>
                  <a:srgbClr val="87385E"/>
                </a:solidFill>
                <a:latin typeface="Arial MT"/>
                <a:cs typeface="Arial MT"/>
              </a:rPr>
              <a:t>R16fS¢I2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4051737" y="11601450"/>
            <a:ext cx="104584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365" indent="-240665">
              <a:lnSpc>
                <a:spcPct val="100000"/>
              </a:lnSpc>
              <a:spcBef>
                <a:spcPts val="100"/>
              </a:spcBef>
              <a:buClr>
                <a:srgbClr val="2A2A2A"/>
              </a:buClr>
              <a:buChar char="•"/>
              <a:tabLst>
                <a:tab pos="253365" algn="l"/>
              </a:tabLst>
            </a:pPr>
            <a:r>
              <a:rPr dirty="0" sz="2000" spc="-90">
                <a:solidFill>
                  <a:srgbClr val="933B5E"/>
                </a:solidFill>
                <a:latin typeface="Arial MT"/>
                <a:cs typeface="Arial MT"/>
              </a:rPr>
              <a:t>Rt5B02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956586" y="10066337"/>
            <a:ext cx="7336155" cy="1709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9115" algn="l"/>
                <a:tab pos="5488940" algn="l"/>
              </a:tabLst>
            </a:pPr>
            <a:r>
              <a:rPr dirty="0" sz="11050" spc="-1255">
                <a:solidFill>
                  <a:srgbClr val="2D2D2D"/>
                </a:solidFill>
                <a:latin typeface="Arial MT"/>
                <a:cs typeface="Arial MT"/>
              </a:rPr>
              <a:t>.‹ne•</a:t>
            </a:r>
            <a:r>
              <a:rPr dirty="0" sz="11050">
                <a:solidFill>
                  <a:srgbClr val="2D2D2D"/>
                </a:solidFill>
                <a:latin typeface="Arial MT"/>
                <a:cs typeface="Arial MT"/>
              </a:rPr>
              <a:t>	</a:t>
            </a:r>
            <a:r>
              <a:rPr dirty="0" sz="11050" spc="-1030">
                <a:solidFill>
                  <a:srgbClr val="D81D05"/>
                </a:solidFill>
                <a:latin typeface="Arial MT"/>
                <a:cs typeface="Arial MT"/>
              </a:rPr>
              <a:t>um</a:t>
            </a:r>
            <a:r>
              <a:rPr dirty="0" sz="11050">
                <a:solidFill>
                  <a:srgbClr val="D81D05"/>
                </a:solidFill>
                <a:latin typeface="Arial MT"/>
                <a:cs typeface="Arial MT"/>
              </a:rPr>
              <a:t>	</a:t>
            </a:r>
            <a:r>
              <a:rPr dirty="0" sz="11050" spc="-335">
                <a:solidFill>
                  <a:srgbClr val="CA1C07"/>
                </a:solidFill>
                <a:latin typeface="Arial MT"/>
                <a:cs typeface="Arial MT"/>
              </a:rPr>
              <a:t>er</a:t>
            </a:r>
            <a:r>
              <a:rPr dirty="0" sz="11050" spc="-335">
                <a:solidFill>
                  <a:srgbClr val="CA1C07"/>
                </a:solidFill>
                <a:latin typeface="Arial MT"/>
                <a:cs typeface="Arial MT"/>
              </a:rPr>
              <a:t>s</a:t>
            </a:r>
            <a:endParaRPr sz="110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4052753" y="11939587"/>
            <a:ext cx="104013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lr>
                <a:srgbClr val="343434"/>
              </a:buClr>
              <a:buChar char="•"/>
              <a:tabLst>
                <a:tab pos="254000" algn="l"/>
              </a:tabLst>
            </a:pPr>
            <a:r>
              <a:rPr dirty="0" sz="1850" spc="-95">
                <a:solidFill>
                  <a:srgbClr val="7E3356"/>
                </a:solidFill>
                <a:latin typeface="Arial MT"/>
                <a:cs typeface="Arial MT"/>
              </a:rPr>
              <a:t>R15B01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904139" y="11393487"/>
            <a:ext cx="741045" cy="173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250" spc="-740">
                <a:solidFill>
                  <a:srgbClr val="CC2308"/>
                </a:solidFill>
                <a:latin typeface="Arial MT"/>
                <a:cs typeface="Arial MT"/>
              </a:rPr>
              <a:t>n</a:t>
            </a:r>
            <a:endParaRPr sz="112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906852" y="11444287"/>
            <a:ext cx="774700" cy="1678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850" spc="-5870">
                <a:solidFill>
                  <a:srgbClr val="C6280A"/>
                </a:solidFill>
                <a:latin typeface="Arial MT"/>
                <a:cs typeface="Arial MT"/>
              </a:rPr>
              <a:t>e</a:t>
            </a:r>
            <a:endParaRPr sz="108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4053425" y="13190537"/>
            <a:ext cx="94043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635" indent="-241935">
              <a:lnSpc>
                <a:spcPct val="100000"/>
              </a:lnSpc>
              <a:spcBef>
                <a:spcPts val="100"/>
              </a:spcBef>
              <a:buClr>
                <a:srgbClr val="2F2F2F"/>
              </a:buClr>
              <a:buChar char="•"/>
              <a:tabLst>
                <a:tab pos="254635" algn="l"/>
              </a:tabLst>
            </a:pPr>
            <a:r>
              <a:rPr dirty="0" sz="1750" spc="-10">
                <a:solidFill>
                  <a:srgbClr val="973D60"/>
                </a:solidFill>
                <a:latin typeface="Arial MT"/>
                <a:cs typeface="Arial MT"/>
              </a:rPr>
              <a:t>R14B0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2671880" y="13209587"/>
            <a:ext cx="1849120" cy="122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-565">
                <a:solidFill>
                  <a:srgbClr val="CA260A"/>
                </a:solidFill>
                <a:latin typeface="Arial MT"/>
                <a:cs typeface="Arial MT"/>
              </a:rPr>
              <a:t>WOI</a:t>
            </a:r>
            <a:endParaRPr sz="7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949549" y="14409737"/>
            <a:ext cx="806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AFAFAF"/>
                </a:solidFill>
                <a:latin typeface="Arial MT"/>
                <a:cs typeface="Arial MT"/>
              </a:rPr>
              <a:t>I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569169" y="14409737"/>
            <a:ext cx="71386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0">
                <a:solidFill>
                  <a:srgbClr val="696969"/>
                </a:solidFill>
                <a:latin typeface="Arial MT"/>
                <a:cs typeface="Arial MT"/>
              </a:rPr>
              <a:t>'rOU</a:t>
            </a:r>
            <a:r>
              <a:rPr dirty="0" sz="1600" spc="3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600" spc="-140">
                <a:solidFill>
                  <a:srgbClr val="707070"/>
                </a:solidFill>
                <a:latin typeface="Arial MT"/>
                <a:cs typeface="Arial MT"/>
              </a:rPr>
              <a:t>C8‹1</a:t>
            </a:r>
            <a:r>
              <a:rPr dirty="0" sz="1600" spc="-45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A8A8A8"/>
                </a:solidFill>
                <a:latin typeface="Arial MT"/>
                <a:cs typeface="Arial MT"/>
              </a:rPr>
              <a:t>bUild</a:t>
            </a:r>
            <a:r>
              <a:rPr dirty="0" sz="1600" spc="-20">
                <a:solidFill>
                  <a:srgbClr val="A8A8A8"/>
                </a:solidFill>
                <a:latin typeface="Arial MT"/>
                <a:cs typeface="Arial MT"/>
              </a:rPr>
              <a:t> </a:t>
            </a:r>
            <a:r>
              <a:rPr dirty="0" sz="1600" spc="-55">
                <a:solidFill>
                  <a:srgbClr val="484848"/>
                </a:solidFill>
                <a:latin typeface="Arial MT"/>
                <a:cs typeface="Arial MT"/>
              </a:rPr>
              <a:t>E‹1a‹m</a:t>
            </a:r>
            <a:r>
              <a:rPr dirty="0" sz="1600" spc="10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600" spc="60">
                <a:solidFill>
                  <a:srgbClr val="676767"/>
                </a:solidFill>
                <a:latin typeface="Arial MT"/>
                <a:cs typeface="Arial MT"/>
              </a:rPr>
              <a:t>ff0‹ti</a:t>
            </a:r>
            <a:r>
              <a:rPr dirty="0" sz="1600" spc="2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600" spc="-110">
                <a:solidFill>
                  <a:srgbClr val="4D4D4D"/>
                </a:solidFill>
                <a:latin typeface="Arial MT"/>
                <a:cs typeface="Arial MT"/>
              </a:rPr>
              <a:t>eOUfCe</a:t>
            </a:r>
            <a:r>
              <a:rPr dirty="0" sz="1600" spc="-2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78787"/>
                </a:solidFill>
                <a:latin typeface="Arial MT"/>
                <a:cs typeface="Arial MT"/>
              </a:rPr>
              <a:t>0r›</a:t>
            </a:r>
            <a:r>
              <a:rPr dirty="0" sz="1600" spc="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00" spc="-70">
                <a:solidFill>
                  <a:srgbClr val="9E9E9E"/>
                </a:solidFill>
                <a:latin typeface="Arial MT"/>
                <a:cs typeface="Arial MT"/>
              </a:rPr>
              <a:t>Vo‹¥’</a:t>
            </a:r>
            <a:r>
              <a:rPr dirty="0" sz="1600" spc="-1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F4F4F"/>
                </a:solidFill>
                <a:latin typeface="Arial MT"/>
                <a:cs typeface="Arial MT"/>
              </a:rPr>
              <a:t>Own.</a:t>
            </a:r>
            <a:r>
              <a:rPr dirty="0" sz="1600" spc="9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65656"/>
                </a:solidFill>
                <a:latin typeface="Arial MT"/>
                <a:cs typeface="Arial MT"/>
              </a:rPr>
              <a:t>fOli¢iw</a:t>
            </a:r>
            <a:r>
              <a:rPr dirty="0" sz="1600" spc="1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65656"/>
                </a:solidFill>
                <a:latin typeface="Arial MT"/>
                <a:cs typeface="Arial MT"/>
              </a:rPr>
              <a:t>›a</a:t>
            </a:r>
            <a:r>
              <a:rPr dirty="0" sz="1600" spc="2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6B6B6B"/>
                </a:solidFill>
                <a:latin typeface="Arial MT"/>
                <a:cs typeface="Arial MT"/>
              </a:rPr>
              <a:t>tem</a:t>
            </a:r>
            <a:r>
              <a:rPr dirty="0" sz="1600" spc="-8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600" spc="170">
                <a:solidFill>
                  <a:srgbClr val="87566D"/>
                </a:solidFill>
                <a:latin typeface="Arial MT"/>
                <a:cs typeface="Arial MT"/>
              </a:rPr>
              <a:t>bUild</a:t>
            </a:r>
            <a:r>
              <a:rPr dirty="0" sz="1600" spc="25">
                <a:solidFill>
                  <a:srgbClr val="87566D"/>
                </a:solidFill>
                <a:latin typeface="Arial MT"/>
                <a:cs typeface="Arial MT"/>
              </a:rPr>
              <a:t> </a:t>
            </a:r>
            <a:r>
              <a:rPr dirty="0" sz="1600" spc="-200">
                <a:solidFill>
                  <a:srgbClr val="87566D"/>
                </a:solidFill>
                <a:latin typeface="Arial MT"/>
                <a:cs typeface="Arial MT"/>
              </a:rPr>
              <a:t>Q</a:t>
            </a:r>
            <a:r>
              <a:rPr dirty="0" sz="1600" spc="85">
                <a:solidFill>
                  <a:srgbClr val="87566D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95677E"/>
                </a:solidFill>
                <a:latin typeface="Arial MT"/>
                <a:cs typeface="Arial MT"/>
              </a:rPr>
              <a:t>af›d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915624" y="14409737"/>
            <a:ext cx="31629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B37589"/>
                </a:solidFill>
                <a:latin typeface="Arial MT"/>
                <a:cs typeface="Arial MT"/>
              </a:rPr>
              <a:t>stSli8t</a:t>
            </a:r>
            <a:r>
              <a:rPr dirty="0" sz="1600" spc="60">
                <a:solidFill>
                  <a:srgbClr val="B37589"/>
                </a:solidFill>
                <a:latin typeface="Arial MT"/>
                <a:cs typeface="Arial MT"/>
              </a:rPr>
              <a:t> </a:t>
            </a:r>
            <a:r>
              <a:rPr dirty="0" sz="1600" spc="-90">
                <a:solidFill>
                  <a:srgbClr val="B37589"/>
                </a:solidFill>
                <a:latin typeface="Arial MT"/>
                <a:cs typeface="Arial MT"/>
              </a:rPr>
              <a:t>On</a:t>
            </a:r>
            <a:r>
              <a:rPr dirty="0" sz="1600" spc="15">
                <a:solidFill>
                  <a:srgbClr val="B37589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707070"/>
                </a:solidFill>
                <a:latin typeface="Arial MT"/>
                <a:cs typeface="Arial MT"/>
              </a:rPr>
              <a:t>if1StrUCti‹x\S.</a:t>
            </a:r>
            <a:r>
              <a:rPr dirty="0" sz="1600" spc="-10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757575"/>
                </a:solidFill>
                <a:latin typeface="Arial MT"/>
                <a:cs typeface="Arial MT"/>
              </a:rPr>
              <a:t>Of’</a:t>
            </a:r>
            <a:r>
              <a:rPr dirty="0" sz="1600" spc="-11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1600" spc="-110">
                <a:solidFill>
                  <a:srgbClr val="484848"/>
                </a:solidFill>
                <a:latin typeface="Arial MT"/>
                <a:cs typeface="Arial MT"/>
              </a:rPr>
              <a:t>US6</a:t>
            </a:r>
            <a:r>
              <a:rPr dirty="0" sz="1600" spc="8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3F3F3F"/>
                </a:solidFill>
                <a:latin typeface="Arial MT"/>
                <a:cs typeface="Arial MT"/>
              </a:rPr>
              <a:t>the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4471256" y="14409737"/>
            <a:ext cx="6356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380" algn="l"/>
              </a:tabLst>
            </a:pPr>
            <a:r>
              <a:rPr dirty="0" sz="1600">
                <a:solidFill>
                  <a:srgbClr val="774256"/>
                </a:solidFill>
                <a:latin typeface="Arial MT"/>
                <a:cs typeface="Arial MT"/>
              </a:rPr>
              <a:t>t</a:t>
            </a:r>
            <a:r>
              <a:rPr dirty="0" sz="1600" spc="-120">
                <a:solidFill>
                  <a:srgbClr val="774256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903B54"/>
                </a:solidFill>
                <a:latin typeface="Arial MT"/>
                <a:cs typeface="Arial MT"/>
              </a:rPr>
              <a:t>'z</a:t>
            </a:r>
            <a:r>
              <a:rPr dirty="0" sz="1600">
                <a:solidFill>
                  <a:srgbClr val="903B54"/>
                </a:solidFill>
                <a:latin typeface="Arial MT"/>
                <a:cs typeface="Arial MT"/>
              </a:rPr>
              <a:t>	</a:t>
            </a:r>
            <a:r>
              <a:rPr dirty="0" sz="1600" spc="55">
                <a:solidFill>
                  <a:srgbClr val="903B54"/>
                </a:solidFill>
                <a:latin typeface="Arial MT"/>
                <a:cs typeface="Arial MT"/>
              </a:rPr>
              <a:t>»a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919405" y="11458575"/>
            <a:ext cx="6295390" cy="3225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8550" algn="l"/>
              </a:tabLst>
            </a:pPr>
            <a:r>
              <a:rPr dirty="0" sz="10850" spc="-715">
                <a:solidFill>
                  <a:srgbClr val="C6280A"/>
                </a:solidFill>
                <a:latin typeface="Arial MT"/>
                <a:cs typeface="Arial MT"/>
              </a:rPr>
              <a:t>exe</a:t>
            </a:r>
            <a:r>
              <a:rPr dirty="0" sz="10850">
                <a:solidFill>
                  <a:srgbClr val="C6280A"/>
                </a:solidFill>
                <a:latin typeface="Arial MT"/>
                <a:cs typeface="Arial MT"/>
              </a:rPr>
              <a:t>	</a:t>
            </a:r>
            <a:r>
              <a:rPr dirty="0" sz="10850" spc="-480">
                <a:solidFill>
                  <a:srgbClr val="C12807"/>
                </a:solidFill>
                <a:latin typeface="Arial MT"/>
                <a:cs typeface="Arial MT"/>
              </a:rPr>
              <a:t>iqns,</a:t>
            </a:r>
            <a:endParaRPr sz="10850">
              <a:latin typeface="Arial MT"/>
              <a:cs typeface="Arial MT"/>
            </a:endParaRPr>
          </a:p>
          <a:p>
            <a:pPr algn="r" marR="1668780">
              <a:lnSpc>
                <a:spcPct val="100000"/>
              </a:lnSpc>
              <a:spcBef>
                <a:spcPts val="9590"/>
              </a:spcBef>
            </a:pPr>
            <a:r>
              <a:rPr dirty="0" sz="2150" spc="-785">
                <a:solidFill>
                  <a:srgbClr val="AEAEAE"/>
                </a:solidFill>
                <a:latin typeface="Arial MT"/>
                <a:cs typeface="Arial MT"/>
              </a:rPr>
              <a:t>1</a:t>
            </a:r>
            <a:endParaRPr sz="2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5525" y="0"/>
            <a:ext cx="17211675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3648075"/>
            <a:ext cx="16687800" cy="74009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4867275"/>
            <a:ext cx="14401800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2275" y="6515100"/>
            <a:ext cx="447675" cy="428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2725" y="3200400"/>
            <a:ext cx="1428750" cy="12954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3175" y="5600700"/>
            <a:ext cx="695325" cy="4000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52700" y="7010400"/>
            <a:ext cx="1562100" cy="1428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43175" y="7286625"/>
            <a:ext cx="1200150" cy="1524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24150" y="10658475"/>
            <a:ext cx="1095375" cy="1619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76500" y="13487400"/>
            <a:ext cx="857250" cy="1524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24150" y="13754100"/>
            <a:ext cx="628650" cy="12382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15425" y="3038475"/>
            <a:ext cx="1238250" cy="1428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906875" y="3695700"/>
            <a:ext cx="161925" cy="1619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4575" y="1990725"/>
            <a:ext cx="3305175" cy="24765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76475" y="2476500"/>
            <a:ext cx="6038850" cy="2286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57750" y="3743325"/>
            <a:ext cx="1038225" cy="16668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09850" y="4953000"/>
            <a:ext cx="5743575" cy="3048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552700" y="6438900"/>
            <a:ext cx="1143000" cy="1428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76500" y="7686675"/>
            <a:ext cx="800100" cy="15716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476500" y="9525000"/>
            <a:ext cx="390525" cy="13335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24150" y="10348912"/>
            <a:ext cx="819150" cy="1905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724150" y="10929937"/>
            <a:ext cx="1323975" cy="1023937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476500" y="12201525"/>
            <a:ext cx="1647825" cy="100012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592550" y="2000250"/>
            <a:ext cx="619125" cy="60960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677650" y="3033712"/>
            <a:ext cx="5457825" cy="17621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829550" y="6800850"/>
            <a:ext cx="2066925" cy="17145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829550" y="7429500"/>
            <a:ext cx="2181225" cy="190500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2543771" y="4452937"/>
            <a:ext cx="14960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15">
                <a:latin typeface="Cambria"/>
                <a:cs typeface="Cambria"/>
              </a:rPr>
              <a:t>w‹KIPEDI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097265" y="4338637"/>
            <a:ext cx="32988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80">
                <a:latin typeface="Cambria"/>
                <a:cs typeface="Cambria"/>
              </a:rPr>
              <a:t>Register</a:t>
            </a:r>
            <a:r>
              <a:rPr dirty="0" sz="3200" spc="265">
                <a:latin typeface="Cambria"/>
                <a:cs typeface="Cambria"/>
              </a:rPr>
              <a:t> </a:t>
            </a:r>
            <a:r>
              <a:rPr dirty="0" sz="3200" spc="130">
                <a:latin typeface="Cambria"/>
                <a:cs typeface="Cambria"/>
              </a:rPr>
              <a:t>machine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521567" y="6084887"/>
            <a:ext cx="136017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5">
                <a:solidFill>
                  <a:srgbClr val="7085B1"/>
                </a:solidFill>
                <a:latin typeface="Consolas"/>
                <a:cs typeface="Consolas"/>
              </a:rPr>
              <a:t>Fealureüco•Jen1</a:t>
            </a:r>
            <a:endParaRPr sz="1450">
              <a:latin typeface="Consolas"/>
              <a:cs typeface="Consola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530995" y="6630987"/>
            <a:ext cx="119126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525E93"/>
                </a:solidFill>
                <a:latin typeface="Courier New"/>
                <a:cs typeface="Courier New"/>
              </a:rPr>
              <a:t>Rawomanco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695450" y="7858442"/>
            <a:ext cx="1314450" cy="142684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535"/>
              </a:spcBef>
            </a:pPr>
            <a:r>
              <a:rPr dirty="0" sz="1450" spc="-25">
                <a:solidFill>
                  <a:srgbClr val="6964A3"/>
                </a:solidFill>
                <a:latin typeface="Consolas"/>
                <a:cs typeface="Consolas"/>
              </a:rPr>
              <a:t>Sep</a:t>
            </a:r>
            <a:endParaRPr sz="1450">
              <a:latin typeface="Consolas"/>
              <a:cs typeface="Consolas"/>
            </a:endParaRPr>
          </a:p>
          <a:p>
            <a:pPr marL="27305">
              <a:lnSpc>
                <a:spcPct val="100000"/>
              </a:lnSpc>
              <a:spcBef>
                <a:spcPts val="434"/>
              </a:spcBef>
            </a:pPr>
            <a:r>
              <a:rPr dirty="0" sz="1450">
                <a:solidFill>
                  <a:srgbClr val="5967B5"/>
                </a:solidFill>
                <a:latin typeface="Consolas"/>
                <a:cs typeface="Consolas"/>
              </a:rPr>
              <a:t>ADo</a:t>
            </a:r>
            <a:r>
              <a:rPr dirty="0" sz="1450" spc="-155">
                <a:solidFill>
                  <a:srgbClr val="5967B5"/>
                </a:solidFill>
                <a:latin typeface="Consolas"/>
                <a:cs typeface="Consolas"/>
              </a:rPr>
              <a:t> </a:t>
            </a:r>
            <a:r>
              <a:rPr dirty="0" sz="1450" spc="-500">
                <a:solidFill>
                  <a:srgbClr val="5967B5"/>
                </a:solidFill>
                <a:latin typeface="Consolas"/>
                <a:cs typeface="Consolas"/>
              </a:rPr>
              <a:t>i</a:t>
            </a:r>
            <a:r>
              <a:rPr dirty="0" sz="1450" spc="-229">
                <a:solidFill>
                  <a:srgbClr val="5967B5"/>
                </a:solidFill>
                <a:latin typeface="Consolas"/>
                <a:cs typeface="Consolas"/>
              </a:rPr>
              <a:t> </a:t>
            </a:r>
            <a:r>
              <a:rPr dirty="0" sz="1450" spc="45">
                <a:solidFill>
                  <a:srgbClr val="5B609A"/>
                </a:solidFill>
                <a:latin typeface="Consolas"/>
                <a:cs typeface="Consolas"/>
              </a:rPr>
              <a:t>ûñkseŒa</a:t>
            </a:r>
            <a:endParaRPr sz="14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450">
              <a:latin typeface="Consolas"/>
              <a:cs typeface="Consolas"/>
            </a:endParaRPr>
          </a:p>
          <a:p>
            <a:pPr marL="21590" marR="5080" indent="-9525">
              <a:lnSpc>
                <a:spcPct val="120800"/>
              </a:lnSpc>
              <a:tabLst>
                <a:tab pos="1115060" algn="l"/>
              </a:tabLst>
            </a:pPr>
            <a:r>
              <a:rPr dirty="0" sz="1500">
                <a:solidFill>
                  <a:srgbClr val="6D69A3"/>
                </a:solidFill>
                <a:latin typeface="Calibri"/>
                <a:cs typeface="Calibri"/>
              </a:rPr>
              <a:t>I!eceni</a:t>
            </a:r>
            <a:r>
              <a:rPr dirty="0" sz="1500" spc="320">
                <a:solidFill>
                  <a:srgbClr val="6D69A3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8787A8"/>
                </a:solidFill>
                <a:latin typeface="Calibri"/>
                <a:cs typeface="Calibri"/>
              </a:rPr>
              <a:t>cna</a:t>
            </a:r>
            <a:r>
              <a:rPr dirty="0" sz="1500">
                <a:solidFill>
                  <a:srgbClr val="8787A8"/>
                </a:solidFill>
                <a:latin typeface="Calibri"/>
                <a:cs typeface="Calibri"/>
              </a:rPr>
              <a:t>	</a:t>
            </a:r>
            <a:r>
              <a:rPr dirty="0" sz="1500" spc="30">
                <a:solidFill>
                  <a:srgbClr val="8787A8"/>
                </a:solidFill>
                <a:latin typeface="Calibri"/>
                <a:cs typeface="Calibri"/>
              </a:rPr>
              <a:t>es </a:t>
            </a:r>
            <a:r>
              <a:rPr dirty="0" sz="1500" spc="229">
                <a:solidFill>
                  <a:srgbClr val="747CA3"/>
                </a:solidFill>
                <a:latin typeface="Calibri"/>
                <a:cs typeface="Calibri"/>
              </a:rPr>
              <a:t>Sonar</a:t>
            </a:r>
            <a:r>
              <a:rPr dirty="0" sz="1500" spc="160">
                <a:solidFill>
                  <a:srgbClr val="747CA3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70799E"/>
                </a:solidFill>
                <a:latin typeface="Calibri"/>
                <a:cs typeface="Calibri"/>
              </a:rPr>
              <a:t>page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696517" y="10029825"/>
            <a:ext cx="13627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95">
                <a:solidFill>
                  <a:srgbClr val="726EA3"/>
                </a:solidFill>
                <a:latin typeface="Calibri"/>
                <a:cs typeface="Calibri"/>
              </a:rPr>
              <a:t>Pcialod</a:t>
            </a:r>
            <a:r>
              <a:rPr dirty="0" sz="1400" spc="75">
                <a:solidFill>
                  <a:srgbClr val="726EA3"/>
                </a:solidFill>
                <a:latin typeface="Calibri"/>
                <a:cs typeface="Calibri"/>
              </a:rPr>
              <a:t> </a:t>
            </a:r>
            <a:r>
              <a:rPr dirty="0" sz="1400" spc="160">
                <a:solidFill>
                  <a:srgbClr val="6D74A1"/>
                </a:solidFill>
                <a:latin typeface="Calibri"/>
                <a:cs typeface="Calibri"/>
              </a:rPr>
              <a:t>cmnqol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696517" y="14239875"/>
            <a:ext cx="7054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4">
                <a:solidFill>
                  <a:srgbClr val="6262A3"/>
                </a:solidFill>
                <a:latin typeface="Calibri"/>
                <a:cs typeface="Calibri"/>
              </a:rPr>
              <a:t>Fi</a:t>
            </a:r>
            <a:r>
              <a:rPr dirty="0" sz="1400" spc="-114">
                <a:solidFill>
                  <a:srgbClr val="6262A3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D6B97"/>
                </a:solidFill>
                <a:latin typeface="Calibri"/>
                <a:cs typeface="Calibri"/>
              </a:rPr>
              <a:t>ança›s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935109" y="3684587"/>
            <a:ext cx="48196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5E5E5E"/>
                </a:solidFill>
                <a:latin typeface="Calibri"/>
                <a:cs typeface="Calibri"/>
              </a:rPr>
              <a:t>Ru</a:t>
            </a:r>
            <a:r>
              <a:rPr dirty="0" sz="1450" spc="105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dirty="0" sz="1450" spc="25">
                <a:solidFill>
                  <a:srgbClr val="5D5D5D"/>
                </a:solidFill>
                <a:latin typeface="Calibri"/>
                <a:cs typeface="Calibri"/>
              </a:rPr>
              <a:t>aù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1582809" y="3684587"/>
            <a:ext cx="36131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95">
                <a:solidFill>
                  <a:srgbClr val="596697"/>
                </a:solidFill>
                <a:latin typeface="Calibri"/>
                <a:cs typeface="Calibri"/>
              </a:rPr>
              <a:t>Edil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100028" y="3684587"/>
            <a:ext cx="102298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49568C"/>
                </a:solidFill>
                <a:latin typeface="Calibri"/>
                <a:cs typeface="Calibri"/>
              </a:rPr>
              <a:t>V.uw</a:t>
            </a:r>
            <a:r>
              <a:rPr dirty="0" sz="1450" spc="180">
                <a:solidFill>
                  <a:srgbClr val="49568C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5964B3"/>
                </a:solidFill>
                <a:latin typeface="Calibri"/>
                <a:cs typeface="Calibri"/>
              </a:rPr>
              <a:t>f</a:t>
            </a:r>
            <a:r>
              <a:rPr dirty="0" sz="1450" spc="245">
                <a:solidFill>
                  <a:srgbClr val="5964B3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5964B3"/>
                </a:solidFill>
                <a:latin typeface="Calibri"/>
                <a:cs typeface="Calibri"/>
              </a:rPr>
              <a:t>îstury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471929" y="5573213"/>
            <a:ext cx="6973570" cy="718820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90"/>
              </a:spcBef>
            </a:pPr>
            <a:r>
              <a:rPr dirty="0" sz="1600">
                <a:solidFill>
                  <a:srgbClr val="4B4B4B"/>
                </a:solidFill>
                <a:latin typeface="Calibri"/>
                <a:cs typeface="Calibri"/>
              </a:rPr>
              <a:t>Th</a:t>
            </a:r>
            <a:r>
              <a:rPr dirty="0" sz="1600" spc="5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424242"/>
                </a:solidFill>
                <a:latin typeface="Calibri"/>
                <a:cs typeface="Calibri"/>
              </a:rPr>
              <a:t>I6</a:t>
            </a:r>
            <a:r>
              <a:rPr dirty="0" sz="1600" spc="16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00" spc="70">
                <a:solidFill>
                  <a:srgbClr val="262626"/>
                </a:solidFill>
                <a:latin typeface="Calibri"/>
                <a:cs typeface="Calibri"/>
              </a:rPr>
              <a:t>Article</a:t>
            </a:r>
            <a:r>
              <a:rPr dirty="0" sz="1600" spc="114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600" spc="90">
                <a:solidFill>
                  <a:srgbClr val="2A2A2A"/>
                </a:solidFill>
                <a:latin typeface="Calibri"/>
                <a:cs typeface="Calibri"/>
              </a:rPr>
              <a:t>has</a:t>
            </a:r>
            <a:r>
              <a:rPr dirty="0" sz="1600" spc="36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1600" spc="100">
                <a:solidFill>
                  <a:srgbClr val="262626"/>
                </a:solidFill>
                <a:latin typeface="Calibri"/>
                <a:cs typeface="Calibri"/>
              </a:rPr>
              <a:t>multiple</a:t>
            </a:r>
            <a:r>
              <a:rPr dirty="0" sz="1600" spc="13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600" spc="170">
                <a:solidFill>
                  <a:srgbClr val="383838"/>
                </a:solidFill>
                <a:latin typeface="Calibri"/>
                <a:cs typeface="Calibri"/>
              </a:rPr>
              <a:t>Issues.</a:t>
            </a:r>
            <a:r>
              <a:rPr dirty="0" sz="1600" spc="16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600" spc="125">
                <a:solidFill>
                  <a:srgbClr val="363636"/>
                </a:solidFill>
                <a:latin typeface="Calibri"/>
                <a:cs typeface="Calibri"/>
              </a:rPr>
              <a:t>Please</a:t>
            </a:r>
            <a:r>
              <a:rPr dirty="0" sz="1600" spc="25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1600" spc="70">
                <a:solidFill>
                  <a:srgbClr val="3D3D3D"/>
                </a:solidFill>
                <a:latin typeface="Calibri"/>
                <a:cs typeface="Calibri"/>
              </a:rPr>
              <a:t>help</a:t>
            </a:r>
            <a:r>
              <a:rPr dirty="0" sz="1600" spc="155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1600" spc="95">
                <a:solidFill>
                  <a:srgbClr val="677BA5"/>
                </a:solidFill>
                <a:latin typeface="Calibri"/>
                <a:cs typeface="Calibri"/>
              </a:rPr>
              <a:t>Improve</a:t>
            </a:r>
            <a:r>
              <a:rPr dirty="0" sz="1600" spc="315">
                <a:solidFill>
                  <a:srgbClr val="677BA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57B9C"/>
                </a:solidFill>
                <a:latin typeface="Calibri"/>
                <a:cs typeface="Calibri"/>
              </a:rPr>
              <a:t>it</a:t>
            </a:r>
            <a:r>
              <a:rPr dirty="0" sz="1600" spc="75">
                <a:solidFill>
                  <a:srgbClr val="757B9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84848"/>
                </a:solidFill>
                <a:latin typeface="Calibri"/>
                <a:cs typeface="Calibri"/>
              </a:rPr>
              <a:t>or</a:t>
            </a:r>
            <a:r>
              <a:rPr dirty="0" sz="1600" spc="10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sz="1600" spc="105">
                <a:solidFill>
                  <a:srgbClr val="3B3B3B"/>
                </a:solidFill>
                <a:latin typeface="Calibri"/>
                <a:cs typeface="Calibri"/>
              </a:rPr>
              <a:t>discuss</a:t>
            </a:r>
            <a:r>
              <a:rPr dirty="0" sz="1600" spc="245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262626"/>
                </a:solidFill>
                <a:latin typeface="Calibri"/>
                <a:cs typeface="Calibri"/>
              </a:rPr>
              <a:t>theso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4716780" algn="l"/>
                <a:tab pos="5393055" algn="l"/>
                <a:tab pos="5807075" algn="l"/>
              </a:tabLst>
            </a:pPr>
            <a:r>
              <a:rPr dirty="0" sz="1400" spc="160">
                <a:solidFill>
                  <a:srgbClr val="464646"/>
                </a:solidFill>
                <a:latin typeface="Calibri"/>
                <a:cs typeface="Calibri"/>
              </a:rPr>
              <a:t>iSSuBs</a:t>
            </a:r>
            <a:r>
              <a:rPr dirty="0" sz="1400" spc="155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1400" spc="175">
                <a:solidFill>
                  <a:srgbClr val="4D4D4D"/>
                </a:solidFill>
                <a:latin typeface="Calibri"/>
                <a:cs typeface="Calibri"/>
              </a:rPr>
              <a:t>Of</a:t>
            </a:r>
            <a:r>
              <a:rPr dirty="0" sz="1400" spc="17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1400" spc="150">
                <a:solidFill>
                  <a:srgbClr val="333333"/>
                </a:solidFill>
                <a:latin typeface="Calibri"/>
                <a:cs typeface="Calibri"/>
              </a:rPr>
              <a:t>lho</a:t>
            </a:r>
            <a:r>
              <a:rPr dirty="0" sz="1400" spc="18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1400" spc="170">
                <a:solidFill>
                  <a:srgbClr val="545780"/>
                </a:solidFill>
                <a:latin typeface="Calibri"/>
                <a:cs typeface="Calibri"/>
              </a:rPr>
              <a:t>talk</a:t>
            </a:r>
            <a:r>
              <a:rPr dirty="0" sz="1400" spc="160">
                <a:solidFill>
                  <a:srgbClr val="545780"/>
                </a:solidFill>
                <a:latin typeface="Calibri"/>
                <a:cs typeface="Calibri"/>
              </a:rPr>
              <a:t> </a:t>
            </a:r>
            <a:r>
              <a:rPr dirty="0" sz="1400" spc="204">
                <a:solidFill>
                  <a:srgbClr val="808080"/>
                </a:solidFill>
                <a:latin typeface="Calibri"/>
                <a:cs typeface="Calibri"/>
              </a:rPr>
              <a:t>page.</a:t>
            </a:r>
            <a:r>
              <a:rPr dirty="0" sz="1400" spc="37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400" spc="-130">
                <a:solidFill>
                  <a:srgbClr val="797979"/>
                </a:solidFill>
                <a:latin typeface="Calibri"/>
                <a:cs typeface="Calibri"/>
              </a:rPr>
              <a:t>/L</a:t>
            </a:r>
            <a:r>
              <a:rPr dirty="0" sz="1400" spc="-150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dirty="0" sz="1400" spc="-80">
                <a:solidFill>
                  <a:srgbClr val="59729A"/>
                </a:solidFill>
                <a:latin typeface="Calibri"/>
                <a:cs typeface="Calibri"/>
              </a:rPr>
              <a:t>ea••›</a:t>
            </a:r>
            <a:r>
              <a:rPr dirty="0" sz="1400" spc="160">
                <a:solidFill>
                  <a:srgbClr val="59729A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545B90"/>
                </a:solidFill>
                <a:latin typeface="Calibri"/>
                <a:cs typeface="Calibri"/>
              </a:rPr>
              <a:t>Pnw</a:t>
            </a:r>
            <a:r>
              <a:rPr dirty="0" sz="1400" spc="145" i="1">
                <a:solidFill>
                  <a:srgbClr val="545B9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6770B1"/>
                </a:solidFill>
                <a:latin typeface="Calibri"/>
                <a:cs typeface="Calibri"/>
              </a:rPr>
              <a:t>ord</a:t>
            </a:r>
            <a:r>
              <a:rPr dirty="0" sz="1400" spc="455" i="1">
                <a:solidFill>
                  <a:srgbClr val="6770B1"/>
                </a:solidFill>
                <a:latin typeface="Calibri"/>
                <a:cs typeface="Calibri"/>
              </a:rPr>
              <a:t> </a:t>
            </a:r>
            <a:r>
              <a:rPr dirty="0" sz="1400" spc="95">
                <a:solidFill>
                  <a:srgbClr val="494F80"/>
                </a:solidFill>
                <a:latin typeface="Calibri"/>
                <a:cs typeface="Calibri"/>
              </a:rPr>
              <a:t>wnrn</a:t>
            </a:r>
            <a:r>
              <a:rPr dirty="0" sz="1400" spc="40">
                <a:solidFill>
                  <a:srgbClr val="494F8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76282"/>
                </a:solidFill>
                <a:latin typeface="Calibri"/>
                <a:cs typeface="Calibri"/>
              </a:rPr>
              <a:t>fa</a:t>
            </a:r>
            <a:r>
              <a:rPr dirty="0" sz="1400" spc="-90">
                <a:solidFill>
                  <a:srgbClr val="576282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566082"/>
                </a:solidFill>
                <a:latin typeface="Calibri"/>
                <a:cs typeface="Calibri"/>
              </a:rPr>
              <a:t>•e</a:t>
            </a:r>
            <a:r>
              <a:rPr dirty="0" sz="1400">
                <a:solidFill>
                  <a:srgbClr val="566082"/>
                </a:solidFill>
                <a:latin typeface="Calibri"/>
                <a:cs typeface="Calibri"/>
              </a:rPr>
              <a:t>	‘e</a:t>
            </a:r>
            <a:r>
              <a:rPr dirty="0" sz="1400" spc="80">
                <a:solidFill>
                  <a:srgbClr val="566082"/>
                </a:solidFill>
                <a:latin typeface="Calibri"/>
                <a:cs typeface="Calibri"/>
              </a:rPr>
              <a:t> </a:t>
            </a:r>
            <a:r>
              <a:rPr dirty="0" sz="1400" spc="-40">
                <a:solidFill>
                  <a:srgbClr val="596487"/>
                </a:solidFill>
                <a:latin typeface="Calibri"/>
                <a:cs typeface="Calibri"/>
              </a:rPr>
              <a:t>l.'</a:t>
            </a:r>
            <a:r>
              <a:rPr dirty="0" sz="1400">
                <a:solidFill>
                  <a:srgbClr val="596487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96487"/>
                </a:solidFill>
                <a:latin typeface="Calibri"/>
                <a:cs typeface="Calibri"/>
              </a:rPr>
              <a:t>•.</a:t>
            </a:r>
            <a:r>
              <a:rPr dirty="0" sz="1400" spc="-20">
                <a:solidFill>
                  <a:srgbClr val="5E6BB5"/>
                </a:solidFill>
                <a:latin typeface="Calibri"/>
                <a:cs typeface="Calibri"/>
              </a:rPr>
              <a:t>se</a:t>
            </a:r>
            <a:r>
              <a:rPr dirty="0" sz="1400">
                <a:solidFill>
                  <a:srgbClr val="5E6BB5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4F597C"/>
                </a:solidFill>
                <a:latin typeface="Calibri"/>
                <a:cs typeface="Calibri"/>
              </a:rPr>
              <a:t>f.°</a:t>
            </a:r>
            <a:r>
              <a:rPr dirty="0" sz="1400">
                <a:solidFill>
                  <a:srgbClr val="4F597C"/>
                </a:solidFill>
                <a:latin typeface="Calibri"/>
                <a:cs typeface="Calibri"/>
              </a:rPr>
              <a:t>	ulo</a:t>
            </a:r>
            <a:r>
              <a:rPr dirty="0" sz="1400" spc="204">
                <a:solidFill>
                  <a:srgbClr val="4F597C"/>
                </a:solidFill>
                <a:latin typeface="Calibri"/>
                <a:cs typeface="Calibri"/>
              </a:rPr>
              <a:t> </a:t>
            </a:r>
            <a:r>
              <a:rPr dirty="0" sz="1400" spc="110">
                <a:solidFill>
                  <a:srgbClr val="7B7B7B"/>
                </a:solidFill>
                <a:latin typeface="Calibri"/>
                <a:cs typeface="Calibri"/>
              </a:rPr>
              <a:t>m«ss.+rs/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4741627" y="5699125"/>
            <a:ext cx="5416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646464"/>
                </a:solidFill>
                <a:latin typeface="Calibri"/>
                <a:cs typeface="Calibri"/>
              </a:rPr>
              <a:t>[h›ce]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616128" y="6402387"/>
            <a:ext cx="738949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2090" indent="-199390">
              <a:lnSpc>
                <a:spcPct val="100000"/>
              </a:lnSpc>
              <a:spcBef>
                <a:spcPts val="100"/>
              </a:spcBef>
              <a:buClr>
                <a:srgbClr val="0F4272"/>
              </a:buClr>
              <a:buChar char="•"/>
              <a:tabLst>
                <a:tab pos="212090" algn="l"/>
              </a:tabLst>
            </a:pPr>
            <a:r>
              <a:rPr dirty="0" sz="1650" spc="80">
                <a:solidFill>
                  <a:srgbClr val="494949"/>
                </a:solidFill>
                <a:latin typeface="Calibri"/>
                <a:cs typeface="Calibri"/>
              </a:rPr>
              <a:t>This</a:t>
            </a:r>
            <a:r>
              <a:rPr dirty="0" sz="1650" spc="7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2D2D2D"/>
                </a:solidFill>
                <a:latin typeface="Calibri"/>
                <a:cs typeface="Calibri"/>
              </a:rPr>
              <a:t>article's</a:t>
            </a:r>
            <a:r>
              <a:rPr dirty="0" sz="1650" spc="15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1650" spc="110">
                <a:solidFill>
                  <a:srgbClr val="264299"/>
                </a:solidFill>
                <a:latin typeface="Calibri"/>
                <a:cs typeface="Calibri"/>
              </a:rPr>
              <a:t>lead</a:t>
            </a:r>
            <a:r>
              <a:rPr dirty="0" sz="1650" spc="80">
                <a:solidFill>
                  <a:srgbClr val="264299"/>
                </a:solidFill>
                <a:latin typeface="Calibri"/>
                <a:cs typeface="Calibri"/>
              </a:rPr>
              <a:t> </a:t>
            </a:r>
            <a:r>
              <a:rPr dirty="0" sz="1650" spc="120">
                <a:solidFill>
                  <a:srgbClr val="4975B5"/>
                </a:solidFill>
                <a:latin typeface="Calibri"/>
                <a:cs typeface="Calibri"/>
              </a:rPr>
              <a:t>section</a:t>
            </a:r>
            <a:r>
              <a:rPr dirty="0" sz="1650" spc="75">
                <a:solidFill>
                  <a:srgbClr val="4975B5"/>
                </a:solidFill>
                <a:latin typeface="Calibri"/>
                <a:cs typeface="Calibri"/>
              </a:rPr>
              <a:t> </a:t>
            </a:r>
            <a:r>
              <a:rPr dirty="0" sz="1650" spc="175">
                <a:solidFill>
                  <a:srgbClr val="333333"/>
                </a:solidFill>
                <a:latin typeface="Calibri"/>
                <a:cs typeface="Calibri"/>
              </a:rPr>
              <a:t>may</a:t>
            </a:r>
            <a:r>
              <a:rPr dirty="0" sz="1650" spc="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1650" spc="140">
                <a:solidFill>
                  <a:srgbClr val="232323"/>
                </a:solidFill>
                <a:latin typeface="Calibri"/>
                <a:cs typeface="Calibri"/>
              </a:rPr>
              <a:t>not</a:t>
            </a:r>
            <a:r>
              <a:rPr dirty="0" sz="1650" spc="-10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650" spc="90">
                <a:solidFill>
                  <a:srgbClr val="1A1A1A"/>
                </a:solidFill>
                <a:latin typeface="Calibri"/>
                <a:cs typeface="Calibri"/>
              </a:rPr>
              <a:t>adequately</a:t>
            </a:r>
            <a:r>
              <a:rPr dirty="0" sz="1650" spc="204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1650" spc="114">
                <a:solidFill>
                  <a:srgbClr val="385DA3"/>
                </a:solidFill>
                <a:latin typeface="Calibri"/>
                <a:cs typeface="Calibri"/>
              </a:rPr>
              <a:t>summarlze</a:t>
            </a:r>
            <a:r>
              <a:rPr dirty="0" sz="1650" spc="145">
                <a:solidFill>
                  <a:srgbClr val="385DA3"/>
                </a:solidFill>
                <a:latin typeface="Calibri"/>
                <a:cs typeface="Calibri"/>
              </a:rPr>
              <a:t> </a:t>
            </a:r>
            <a:r>
              <a:rPr dirty="0" sz="1650" spc="105">
                <a:solidFill>
                  <a:srgbClr val="282828"/>
                </a:solidFill>
                <a:latin typeface="Calibri"/>
                <a:cs typeface="Calibri"/>
              </a:rPr>
              <a:t>key</a:t>
            </a:r>
            <a:r>
              <a:rPr dirty="0" sz="1650" spc="229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1650" spc="100">
                <a:solidFill>
                  <a:srgbClr val="343434"/>
                </a:solidFill>
                <a:latin typeface="Calibri"/>
                <a:cs typeface="Calibri"/>
              </a:rPr>
              <a:t>polnta</a:t>
            </a:r>
            <a:r>
              <a:rPr dirty="0" sz="1650" spc="105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383838"/>
                </a:solidFill>
                <a:latin typeface="Calibri"/>
                <a:cs typeface="Calibri"/>
              </a:rPr>
              <a:t>of</a:t>
            </a:r>
            <a:r>
              <a:rPr dirty="0" sz="1650" spc="17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650" spc="-25">
                <a:solidFill>
                  <a:srgbClr val="242424"/>
                </a:solidFill>
                <a:latin typeface="Calibri"/>
                <a:cs typeface="Calibri"/>
              </a:rPr>
              <a:t>Ita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624047" y="7037387"/>
            <a:ext cx="72783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 indent="-187325">
              <a:lnSpc>
                <a:spcPct val="100000"/>
              </a:lnSpc>
              <a:spcBef>
                <a:spcPts val="100"/>
              </a:spcBef>
              <a:buClr>
                <a:srgbClr val="084D82"/>
              </a:buClr>
              <a:buChar char="•"/>
              <a:tabLst>
                <a:tab pos="200025" algn="l"/>
              </a:tabLst>
            </a:pPr>
            <a:r>
              <a:rPr dirty="0" sz="1750" spc="-70">
                <a:solidFill>
                  <a:srgbClr val="313131"/>
                </a:solidFill>
                <a:latin typeface="Arial MT"/>
                <a:cs typeface="Arial MT"/>
              </a:rPr>
              <a:t>This</a:t>
            </a:r>
            <a:r>
              <a:rPr dirty="0" sz="1750" spc="-5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1A1A1A"/>
                </a:solidFill>
                <a:latin typeface="Arial MT"/>
                <a:cs typeface="Arial MT"/>
              </a:rPr>
              <a:t>a1icIe's</a:t>
            </a:r>
            <a:r>
              <a:rPr dirty="0" sz="175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1F1F1F"/>
                </a:solidFill>
                <a:latin typeface="Arial MT"/>
                <a:cs typeface="Arial MT"/>
              </a:rPr>
              <a:t>tons</a:t>
            </a:r>
            <a:r>
              <a:rPr dirty="0" sz="1750" spc="-6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212121"/>
                </a:solidFill>
                <a:latin typeface="Arial MT"/>
                <a:cs typeface="Arial MT"/>
              </a:rPr>
              <a:t>or</a:t>
            </a:r>
            <a:r>
              <a:rPr dirty="0" sz="1750" spc="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2B2B2B"/>
                </a:solidFill>
                <a:latin typeface="Arial MT"/>
                <a:cs typeface="Arial MT"/>
              </a:rPr>
              <a:t>ctyte</a:t>
            </a:r>
            <a:r>
              <a:rPr dirty="0" sz="1750" spc="-10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212121"/>
                </a:solidFill>
                <a:latin typeface="Arial MT"/>
                <a:cs typeface="Arial MT"/>
              </a:rPr>
              <a:t>may</a:t>
            </a:r>
            <a:r>
              <a:rPr dirty="0" sz="1750" spc="7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2B2B2B"/>
                </a:solidFill>
                <a:latin typeface="Arial MT"/>
                <a:cs typeface="Arial MT"/>
              </a:rPr>
              <a:t>not</a:t>
            </a:r>
            <a:r>
              <a:rPr dirty="0" sz="1750" spc="-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1F1F1F"/>
                </a:solidFill>
                <a:latin typeface="Arial MT"/>
                <a:cs typeface="Arial MT"/>
              </a:rPr>
              <a:t>retIec\</a:t>
            </a:r>
            <a:r>
              <a:rPr dirty="0" sz="1750" spc="10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1A1A1A"/>
                </a:solidFill>
                <a:latin typeface="Arial MT"/>
                <a:cs typeface="Arial MT"/>
              </a:rPr>
              <a:t>the</a:t>
            </a:r>
            <a:r>
              <a:rPr dirty="0" sz="1750" spc="-9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213A80"/>
                </a:solidFill>
                <a:latin typeface="Arial MT"/>
                <a:cs typeface="Arial MT"/>
              </a:rPr>
              <a:t>encyciopedic</a:t>
            </a:r>
            <a:r>
              <a:rPr dirty="0" sz="1750" spc="165">
                <a:solidFill>
                  <a:srgbClr val="213A80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23427E"/>
                </a:solidFill>
                <a:latin typeface="Arial MT"/>
                <a:cs typeface="Arial MT"/>
              </a:rPr>
              <a:t>tone</a:t>
            </a:r>
            <a:r>
              <a:rPr dirty="0" sz="1750" spc="-110">
                <a:solidFill>
                  <a:srgbClr val="23427E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262626"/>
                </a:solidFill>
                <a:latin typeface="Arial MT"/>
                <a:cs typeface="Arial MT"/>
              </a:rPr>
              <a:t>used</a:t>
            </a:r>
            <a:r>
              <a:rPr dirty="0" sz="1750" spc="-3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262626"/>
                </a:solidFill>
                <a:latin typeface="Arial MT"/>
                <a:cs typeface="Arial MT"/>
              </a:rPr>
              <a:t>on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094151" y="7853997"/>
            <a:ext cx="11497945" cy="682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 marR="5080" indent="-2540">
              <a:lnSpc>
                <a:spcPct val="130700"/>
              </a:lnSpc>
              <a:spcBef>
                <a:spcPts val="100"/>
              </a:spcBef>
            </a:pPr>
            <a:r>
              <a:rPr dirty="0" sz="1650">
                <a:solidFill>
                  <a:srgbClr val="4B4B4B"/>
                </a:solidFill>
                <a:latin typeface="Calibri"/>
                <a:cs typeface="Calibri"/>
              </a:rPr>
              <a:t>In</a:t>
            </a:r>
            <a:r>
              <a:rPr dirty="0" sz="1650" spc="145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6E74AA"/>
                </a:solidFill>
                <a:latin typeface="Calibri"/>
                <a:cs typeface="Calibri"/>
              </a:rPr>
              <a:t>mathematical</a:t>
            </a:r>
            <a:r>
              <a:rPr dirty="0" sz="1650" spc="80">
                <a:solidFill>
                  <a:srgbClr val="6E74AA"/>
                </a:solidFill>
                <a:latin typeface="Calibri"/>
                <a:cs typeface="Calibri"/>
              </a:rPr>
              <a:t>  </a:t>
            </a:r>
            <a:r>
              <a:rPr dirty="0" sz="1650">
                <a:solidFill>
                  <a:srgbClr val="5D72AF"/>
                </a:solidFill>
                <a:latin typeface="Calibri"/>
                <a:cs typeface="Calibri"/>
              </a:rPr>
              <a:t>‹›gm</a:t>
            </a:r>
            <a:r>
              <a:rPr dirty="0" sz="1650" spc="145">
                <a:solidFill>
                  <a:srgbClr val="5D72AF"/>
                </a:solidFill>
                <a:latin typeface="Calibri"/>
                <a:cs typeface="Calibri"/>
              </a:rPr>
              <a:t> </a:t>
            </a:r>
            <a:r>
              <a:rPr dirty="0" sz="1650" spc="60">
                <a:solidFill>
                  <a:srgbClr val="494949"/>
                </a:solidFill>
                <a:latin typeface="Calibri"/>
                <a:cs typeface="Calibri"/>
              </a:rPr>
              <a:t>and</a:t>
            </a:r>
            <a:r>
              <a:rPr dirty="0" sz="1650" spc="14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45285"/>
                </a:solidFill>
                <a:latin typeface="Calibri"/>
                <a:cs typeface="Calibri"/>
              </a:rPr>
              <a:t>thonretical</a:t>
            </a:r>
            <a:r>
              <a:rPr dirty="0" sz="1650" spc="240">
                <a:solidFill>
                  <a:srgbClr val="445285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576EA3"/>
                </a:solidFill>
                <a:latin typeface="Calibri"/>
                <a:cs typeface="Calibri"/>
              </a:rPr>
              <a:t>ccmnulnr</a:t>
            </a:r>
            <a:r>
              <a:rPr dirty="0" sz="1650" spc="345">
                <a:solidFill>
                  <a:srgbClr val="576EA3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807EAE"/>
                </a:solidFill>
                <a:latin typeface="Calibri"/>
                <a:cs typeface="Calibri"/>
              </a:rPr>
              <a:t>ñCinnce</a:t>
            </a:r>
            <a:r>
              <a:rPr dirty="0" sz="1650" spc="165">
                <a:solidFill>
                  <a:srgbClr val="807EAE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D4D4D"/>
                </a:solidFill>
                <a:latin typeface="Calibri"/>
                <a:cs typeface="Calibri"/>
              </a:rPr>
              <a:t>a</a:t>
            </a:r>
            <a:r>
              <a:rPr dirty="0" sz="1650" spc="28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1650" spc="60">
                <a:solidFill>
                  <a:srgbClr val="1F1F1F"/>
                </a:solidFill>
                <a:latin typeface="Calibri"/>
                <a:cs typeface="Calibri"/>
              </a:rPr>
              <a:t>‹egieter</a:t>
            </a:r>
            <a:r>
              <a:rPr dirty="0" sz="1650" spc="21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1650" spc="125">
                <a:solidFill>
                  <a:srgbClr val="262626"/>
                </a:solidFill>
                <a:latin typeface="Calibri"/>
                <a:cs typeface="Calibri"/>
              </a:rPr>
              <a:t>machine</a:t>
            </a:r>
            <a:r>
              <a:rPr dirty="0" sz="1650" spc="2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626262"/>
                </a:solidFill>
                <a:latin typeface="Calibri"/>
                <a:cs typeface="Calibri"/>
              </a:rPr>
              <a:t>›s</a:t>
            </a:r>
            <a:r>
              <a:rPr dirty="0" sz="1650" spc="130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dirty="0" sz="1650" spc="22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1650" spc="65">
                <a:solidFill>
                  <a:srgbClr val="424242"/>
                </a:solidFill>
                <a:latin typeface="Calibri"/>
                <a:cs typeface="Calibri"/>
              </a:rPr>
              <a:t>genenc</a:t>
            </a:r>
            <a:r>
              <a:rPr dirty="0" sz="1650" spc="13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50" spc="114">
                <a:solidFill>
                  <a:srgbClr val="4B4B4B"/>
                </a:solidFill>
                <a:latin typeface="Calibri"/>
                <a:cs typeface="Calibri"/>
              </a:rPr>
              <a:t>class</a:t>
            </a:r>
            <a:r>
              <a:rPr dirty="0" sz="1650" spc="70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1650" spc="-140">
                <a:solidFill>
                  <a:srgbClr val="424242"/>
                </a:solidFill>
                <a:latin typeface="Calibri"/>
                <a:cs typeface="Calibri"/>
              </a:rPr>
              <a:t>o1</a:t>
            </a:r>
            <a:r>
              <a:rPr dirty="0" sz="1650" spc="16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343160"/>
                </a:solidFill>
                <a:latin typeface="Calibri"/>
                <a:cs typeface="Calibri"/>
              </a:rPr>
              <a:t>abstract</a:t>
            </a:r>
            <a:r>
              <a:rPr dirty="0" sz="1650" spc="225">
                <a:solidFill>
                  <a:srgbClr val="343160"/>
                </a:solidFill>
                <a:latin typeface="Calibri"/>
                <a:cs typeface="Calibri"/>
              </a:rPr>
              <a:t> </a:t>
            </a:r>
            <a:r>
              <a:rPr dirty="0" sz="1650" spc="65">
                <a:solidFill>
                  <a:srgbClr val="4B4B4B"/>
                </a:solidFill>
                <a:latin typeface="Calibri"/>
                <a:cs typeface="Calibri"/>
              </a:rPr>
              <a:t>machines</a:t>
            </a:r>
            <a:r>
              <a:rPr dirty="0" sz="1650" spc="220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1650" spc="65">
                <a:solidFill>
                  <a:srgbClr val="2D2D2D"/>
                </a:solidFill>
                <a:latin typeface="Calibri"/>
                <a:cs typeface="Calibri"/>
              </a:rPr>
              <a:t>useo</a:t>
            </a:r>
            <a:r>
              <a:rPr dirty="0" sz="1650" spc="70">
                <a:solidFill>
                  <a:srgbClr val="2D2D2D"/>
                </a:solidFill>
                <a:latin typeface="Calibri"/>
                <a:cs typeface="Calibri"/>
              </a:rPr>
              <a:t>  </a:t>
            </a:r>
            <a:r>
              <a:rPr dirty="0" sz="1650" spc="85">
                <a:solidFill>
                  <a:srgbClr val="494949"/>
                </a:solidFill>
                <a:latin typeface="Calibri"/>
                <a:cs typeface="Calibri"/>
              </a:rPr>
              <a:t>n</a:t>
            </a:r>
            <a:r>
              <a:rPr dirty="0" sz="1650" spc="114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650" spc="25">
                <a:solidFill>
                  <a:srgbClr val="606974"/>
                </a:solidFill>
                <a:latin typeface="Calibri"/>
                <a:cs typeface="Calibri"/>
              </a:rPr>
              <a:t>a </a:t>
            </a:r>
            <a:r>
              <a:rPr dirty="0" baseline="-1683" sz="2475" spc="112">
                <a:solidFill>
                  <a:srgbClr val="383838"/>
                </a:solidFill>
                <a:latin typeface="Calibri"/>
                <a:cs typeface="Calibri"/>
              </a:rPr>
              <a:t>manne</a:t>
            </a:r>
            <a:r>
              <a:rPr dirty="0" baseline="1683" sz="2475" spc="112">
                <a:solidFill>
                  <a:srgbClr val="383838"/>
                </a:solidFill>
                <a:latin typeface="Calibri"/>
                <a:cs typeface="Calibri"/>
              </a:rPr>
              <a:t>r</a:t>
            </a:r>
            <a:r>
              <a:rPr dirty="0" baseline="1683" sz="2475" spc="-127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24242"/>
                </a:solidFill>
                <a:latin typeface="Calibri"/>
                <a:cs typeface="Calibri"/>
              </a:rPr>
              <a:t>similar</a:t>
            </a:r>
            <a:r>
              <a:rPr dirty="0" sz="1650" spc="25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2D2D2D"/>
                </a:solidFill>
                <a:latin typeface="Calibri"/>
                <a:cs typeface="Calibri"/>
              </a:rPr>
              <a:t>to</a:t>
            </a:r>
            <a:r>
              <a:rPr dirty="0" sz="1650" spc="15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565656"/>
                </a:solidFill>
                <a:latin typeface="Calibri"/>
                <a:cs typeface="Calibri"/>
              </a:rPr>
              <a:t>a</a:t>
            </a:r>
            <a:r>
              <a:rPr dirty="0" sz="1650" spc="43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364480"/>
                </a:solidFill>
                <a:latin typeface="Calibri"/>
                <a:cs typeface="Calibri"/>
              </a:rPr>
              <a:t>Tu</a:t>
            </a:r>
            <a:r>
              <a:rPr dirty="0" sz="1650" spc="204">
                <a:solidFill>
                  <a:srgbClr val="364480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566487"/>
                </a:solidFill>
                <a:latin typeface="Calibri"/>
                <a:cs typeface="Calibri"/>
              </a:rPr>
              <a:t>ing</a:t>
            </a:r>
            <a:r>
              <a:rPr dirty="0" sz="1650" spc="185">
                <a:solidFill>
                  <a:srgbClr val="566487"/>
                </a:solidFill>
                <a:latin typeface="Calibri"/>
                <a:cs typeface="Calibri"/>
              </a:rPr>
              <a:t> </a:t>
            </a:r>
            <a:r>
              <a:rPr dirty="0" sz="1650" spc="65">
                <a:solidFill>
                  <a:srgbClr val="364180"/>
                </a:solidFill>
                <a:latin typeface="Calibri"/>
                <a:cs typeface="Calibri"/>
              </a:rPr>
              <a:t>m</a:t>
            </a:r>
            <a:r>
              <a:rPr dirty="0" sz="1650" spc="65">
                <a:solidFill>
                  <a:srgbClr val="7E7E7E"/>
                </a:solidFill>
                <a:latin typeface="Calibri"/>
                <a:cs typeface="Calibri"/>
              </a:rPr>
              <a:t>ach</a:t>
            </a:r>
            <a:r>
              <a:rPr dirty="0" sz="1650" spc="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50" spc="55">
                <a:solidFill>
                  <a:srgbClr val="7E7E7E"/>
                </a:solidFill>
                <a:latin typeface="Calibri"/>
                <a:cs typeface="Calibri"/>
              </a:rPr>
              <a:t>nc.</a:t>
            </a:r>
            <a:r>
              <a:rPr dirty="0" sz="1650" spc="3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baseline="-1683" sz="2475" spc="89">
                <a:solidFill>
                  <a:srgbClr val="414141"/>
                </a:solidFill>
                <a:latin typeface="Calibri"/>
                <a:cs typeface="Calibri"/>
              </a:rPr>
              <a:t>Al</a:t>
            </a:r>
            <a:r>
              <a:rPr dirty="0" baseline="1683" sz="2475" spc="89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dirty="0" baseline="1683" sz="2475" spc="-112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313131"/>
                </a:solidFill>
                <a:latin typeface="Calibri"/>
                <a:cs typeface="Calibri"/>
              </a:rPr>
              <a:t>the</a:t>
            </a:r>
            <a:r>
              <a:rPr dirty="0" sz="1650" spc="100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84848"/>
                </a:solidFill>
                <a:latin typeface="Calibri"/>
                <a:cs typeface="Calibri"/>
              </a:rPr>
              <a:t>models</a:t>
            </a:r>
            <a:r>
              <a:rPr dirty="0" sz="1650" spc="22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baseline="1683" sz="2475" spc="82">
                <a:solidFill>
                  <a:srgbClr val="3F3F3F"/>
                </a:solidFill>
                <a:latin typeface="Calibri"/>
                <a:cs typeface="Calibri"/>
              </a:rPr>
              <a:t>ar</a:t>
            </a:r>
            <a:r>
              <a:rPr dirty="0" baseline="-3367" sz="2475" spc="82">
                <a:solidFill>
                  <a:srgbClr val="3F3F3F"/>
                </a:solidFill>
                <a:latin typeface="Calibri"/>
                <a:cs typeface="Calibri"/>
              </a:rPr>
              <a:t>e</a:t>
            </a:r>
            <a:r>
              <a:rPr dirty="0" baseline="-3367" sz="2475" spc="434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6D79A7"/>
                </a:solidFill>
                <a:latin typeface="Calibri"/>
                <a:cs typeface="Calibri"/>
              </a:rPr>
              <a:t>Turin</a:t>
            </a:r>
            <a:r>
              <a:rPr dirty="0" baseline="-3367" sz="2475">
                <a:solidFill>
                  <a:srgbClr val="6D79A7"/>
                </a:solidFill>
                <a:latin typeface="Calibri"/>
                <a:cs typeface="Calibri"/>
              </a:rPr>
              <a:t>g</a:t>
            </a:r>
            <a:r>
              <a:rPr dirty="0" baseline="-3367" sz="2475" spc="277">
                <a:solidFill>
                  <a:srgbClr val="6D79A7"/>
                </a:solidFill>
                <a:latin typeface="Calibri"/>
                <a:cs typeface="Calibri"/>
              </a:rPr>
              <a:t> </a:t>
            </a:r>
            <a:r>
              <a:rPr dirty="0" sz="1650" spc="-10">
                <a:solidFill>
                  <a:srgbClr val="747474"/>
                </a:solidFill>
                <a:latin typeface="Calibri"/>
                <a:cs typeface="Calibri"/>
              </a:rPr>
              <a:t>couivaIen\.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997850" y="8804275"/>
            <a:ext cx="14439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1F1F1F"/>
                </a:solidFill>
                <a:latin typeface="Calibri"/>
                <a:cs typeface="Calibri"/>
              </a:rPr>
              <a:t>Coritaf'ltS</a:t>
            </a:r>
            <a:r>
              <a:rPr dirty="0" sz="1600" spc="120">
                <a:solidFill>
                  <a:srgbClr val="1F1F1F"/>
                </a:solidFill>
                <a:latin typeface="Calibri"/>
                <a:cs typeface="Calibri"/>
              </a:rPr>
              <a:t>  </a:t>
            </a:r>
            <a:r>
              <a:rPr dirty="0" sz="1600" spc="-45">
                <a:solidFill>
                  <a:srgbClr val="595959"/>
                </a:solidFill>
                <a:latin typeface="Calibri"/>
                <a:cs typeface="Calibri"/>
              </a:rPr>
              <a:t>|hid0)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147790" y="9068117"/>
            <a:ext cx="9152255" cy="233299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985"/>
              </a:spcBef>
              <a:tabLst>
                <a:tab pos="539750" algn="l"/>
              </a:tabLst>
            </a:pPr>
            <a:r>
              <a:rPr dirty="0" sz="1450" spc="-50">
                <a:solidFill>
                  <a:srgbClr val="62679E"/>
                </a:solidFill>
                <a:latin typeface="Calibri"/>
                <a:cs typeface="Calibri"/>
              </a:rPr>
              <a:t>1</a:t>
            </a:r>
            <a:r>
              <a:rPr dirty="0" sz="1450">
                <a:solidFill>
                  <a:srgbClr val="62679E"/>
                </a:solidFill>
                <a:latin typeface="Calibri"/>
                <a:cs typeface="Calibri"/>
              </a:rPr>
              <a:t>	</a:t>
            </a:r>
            <a:r>
              <a:rPr dirty="0" sz="1450" spc="55">
                <a:solidFill>
                  <a:srgbClr val="4F5B87"/>
                </a:solidFill>
                <a:latin typeface="Calibri"/>
                <a:cs typeface="Calibri"/>
              </a:rPr>
              <a:t>orview</a:t>
            </a:r>
            <a:endParaRPr sz="1450">
              <a:latin typeface="Calibri"/>
              <a:cs typeface="Calibri"/>
            </a:endParaRPr>
          </a:p>
          <a:p>
            <a:pPr marL="80645">
              <a:lnSpc>
                <a:spcPct val="100000"/>
              </a:lnSpc>
              <a:spcBef>
                <a:spcPts val="885"/>
              </a:spcBef>
            </a:pPr>
            <a:r>
              <a:rPr dirty="0" sz="1450" spc="70">
                <a:solidFill>
                  <a:srgbClr val="485E80"/>
                </a:solidFill>
                <a:latin typeface="Calibri"/>
                <a:cs typeface="Calibri"/>
              </a:rPr>
              <a:t>2</a:t>
            </a:r>
            <a:r>
              <a:rPr dirty="0" sz="1450" spc="425">
                <a:solidFill>
                  <a:srgbClr val="485E80"/>
                </a:solidFill>
                <a:latin typeface="Calibri"/>
                <a:cs typeface="Calibri"/>
              </a:rPr>
              <a:t> </a:t>
            </a:r>
            <a:r>
              <a:rPr dirty="0" sz="1450" spc="110">
                <a:solidFill>
                  <a:srgbClr val="343D93"/>
                </a:solidFill>
                <a:latin typeface="Calibri"/>
                <a:cs typeface="Calibri"/>
              </a:rPr>
              <a:t>Formal</a:t>
            </a:r>
            <a:r>
              <a:rPr dirty="0" sz="1450" spc="10">
                <a:solidFill>
                  <a:srgbClr val="343D93"/>
                </a:solidFill>
                <a:latin typeface="Calibri"/>
                <a:cs typeface="Calibri"/>
              </a:rPr>
              <a:t> </a:t>
            </a:r>
            <a:r>
              <a:rPr dirty="0" sz="1450" spc="-30">
                <a:solidFill>
                  <a:srgbClr val="596097"/>
                </a:solidFill>
                <a:latin typeface="Calibri"/>
                <a:cs typeface="Calibri"/>
              </a:rPr>
              <a:t>‹1nl</a:t>
            </a:r>
            <a:r>
              <a:rPr dirty="0" sz="1450" spc="20">
                <a:solidFill>
                  <a:srgbClr val="596097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596097"/>
                </a:solidFill>
                <a:latin typeface="Calibri"/>
                <a:cs typeface="Calibri"/>
              </a:rPr>
              <a:t>nition</a:t>
            </a:r>
            <a:endParaRPr sz="145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860"/>
              </a:spcBef>
            </a:pPr>
            <a:r>
              <a:rPr dirty="0" sz="1400" spc="80">
                <a:solidFill>
                  <a:srgbClr val="5B79A8"/>
                </a:solidFill>
                <a:latin typeface="Calibri"/>
                <a:cs typeface="Calibri"/>
              </a:rPr>
              <a:t>Û</a:t>
            </a:r>
            <a:r>
              <a:rPr dirty="0" sz="1400" spc="355">
                <a:solidFill>
                  <a:srgbClr val="5B79A8"/>
                </a:solidFill>
                <a:latin typeface="Calibri"/>
                <a:cs typeface="Calibri"/>
              </a:rPr>
              <a:t> </a:t>
            </a:r>
            <a:r>
              <a:rPr dirty="0" sz="1400" spc="110">
                <a:solidFill>
                  <a:srgbClr val="6E75A1"/>
                </a:solidFill>
                <a:latin typeface="Calibri"/>
                <a:cs typeface="Calibri"/>
              </a:rPr>
              <a:t>His'or</a:t>
            </a:r>
            <a:r>
              <a:rPr dirty="0" sz="1400" spc="105">
                <a:solidFill>
                  <a:srgbClr val="6E75A1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6E75A1"/>
                </a:solidFill>
                <a:latin typeface="Calibri"/>
                <a:cs typeface="Calibri"/>
              </a:rPr>
              <a:t>GnI</a:t>
            </a:r>
            <a:r>
              <a:rPr dirty="0" sz="1400" spc="140">
                <a:solidFill>
                  <a:srgbClr val="6E75A1"/>
                </a:solidFill>
                <a:latin typeface="Calibri"/>
                <a:cs typeface="Calibri"/>
              </a:rPr>
              <a:t> </a:t>
            </a:r>
            <a:r>
              <a:rPr dirty="0" sz="1400" spc="85">
                <a:solidFill>
                  <a:srgbClr val="4F629E"/>
                </a:solidFill>
                <a:latin typeface="Calibri"/>
                <a:cs typeface="Calibri"/>
              </a:rPr>
              <a:t>develoj</a:t>
            </a:r>
            <a:r>
              <a:rPr dirty="0" sz="1400" spc="235">
                <a:solidFill>
                  <a:srgbClr val="4F629E"/>
                </a:solidFill>
                <a:latin typeface="Calibri"/>
                <a:cs typeface="Calibri"/>
              </a:rPr>
              <a:t> </a:t>
            </a:r>
            <a:r>
              <a:rPr dirty="0" sz="1400" spc="90">
                <a:solidFill>
                  <a:srgbClr val="4F629E"/>
                </a:solidFill>
                <a:latin typeface="Calibri"/>
                <a:cs typeface="Calibri"/>
              </a:rPr>
              <a:t>m</a:t>
            </a:r>
            <a:r>
              <a:rPr dirty="0" sz="1400" spc="90">
                <a:solidFill>
                  <a:srgbClr val="505D97"/>
                </a:solidFill>
                <a:latin typeface="Calibri"/>
                <a:cs typeface="Calibri"/>
              </a:rPr>
              <a:t>ent</a:t>
            </a:r>
            <a:r>
              <a:rPr dirty="0" sz="1400" spc="215">
                <a:solidFill>
                  <a:srgbClr val="505D9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607087"/>
                </a:solidFill>
                <a:latin typeface="Calibri"/>
                <a:cs typeface="Calibri"/>
              </a:rPr>
              <a:t>of</a:t>
            </a:r>
            <a:r>
              <a:rPr dirty="0" sz="1400" spc="145">
                <a:solidFill>
                  <a:srgbClr val="60708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4D598E"/>
                </a:solidFill>
                <a:latin typeface="Calibri"/>
                <a:cs typeface="Calibri"/>
              </a:rPr>
              <a:t>*he</a:t>
            </a:r>
            <a:r>
              <a:rPr dirty="0" sz="1400" spc="155">
                <a:solidFill>
                  <a:srgbClr val="4D598E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525BA1"/>
                </a:solidFill>
                <a:latin typeface="Calibri"/>
                <a:cs typeface="Calibri"/>
              </a:rPr>
              <a:t>re‹jister</a:t>
            </a:r>
            <a:r>
              <a:rPr dirty="0" sz="1400" spc="225">
                <a:solidFill>
                  <a:srgbClr val="525BA1"/>
                </a:solidFill>
                <a:latin typeface="Calibri"/>
                <a:cs typeface="Calibri"/>
              </a:rPr>
              <a:t> </a:t>
            </a:r>
            <a:r>
              <a:rPr dirty="0" sz="1400" spc="100">
                <a:solidFill>
                  <a:srgbClr val="5E64A3"/>
                </a:solidFill>
                <a:latin typeface="Calibri"/>
                <a:cs typeface="Calibri"/>
              </a:rPr>
              <a:t>rnnch</a:t>
            </a:r>
            <a:r>
              <a:rPr dirty="0" sz="1400" spc="100">
                <a:solidFill>
                  <a:srgbClr val="7779B1"/>
                </a:solidFill>
                <a:latin typeface="Calibri"/>
                <a:cs typeface="Calibri"/>
              </a:rPr>
              <a:t>me</a:t>
            </a:r>
            <a:r>
              <a:rPr dirty="0" sz="1400" spc="114">
                <a:solidFill>
                  <a:srgbClr val="7779B1"/>
                </a:solidFill>
                <a:latin typeface="Calibri"/>
                <a:cs typeface="Calibri"/>
              </a:rPr>
              <a:t> </a:t>
            </a:r>
            <a:r>
              <a:rPr dirty="0" sz="1400" spc="85">
                <a:solidFill>
                  <a:srgbClr val="5B6293"/>
                </a:solidFill>
                <a:latin typeface="Calibri"/>
                <a:cs typeface="Calibri"/>
              </a:rPr>
              <a:t>m‹xlel</a:t>
            </a:r>
            <a:endParaRPr sz="1400">
              <a:latin typeface="Calibri"/>
              <a:cs typeface="Calibri"/>
            </a:endParaRPr>
          </a:p>
          <a:p>
            <a:pPr marL="480695">
              <a:lnSpc>
                <a:spcPct val="100000"/>
              </a:lnSpc>
              <a:spcBef>
                <a:spcPts val="670"/>
              </a:spcBef>
              <a:tabLst>
                <a:tab pos="848994" algn="l"/>
              </a:tabLst>
            </a:pPr>
            <a:r>
              <a:rPr dirty="0" baseline="1736" sz="2400">
                <a:solidFill>
                  <a:srgbClr val="48569A"/>
                </a:solidFill>
                <a:latin typeface="Calibri"/>
                <a:cs typeface="Calibri"/>
              </a:rPr>
              <a:t>3</a:t>
            </a:r>
            <a:r>
              <a:rPr dirty="0" baseline="1736" sz="2400" spc="277">
                <a:solidFill>
                  <a:srgbClr val="48569A"/>
                </a:solidFill>
                <a:latin typeface="Calibri"/>
                <a:cs typeface="Calibri"/>
              </a:rPr>
              <a:t> </a:t>
            </a:r>
            <a:r>
              <a:rPr dirty="0" baseline="1736" sz="2400" spc="-712">
                <a:solidFill>
                  <a:srgbClr val="48569A"/>
                </a:solidFill>
                <a:latin typeface="Calibri"/>
                <a:cs typeface="Calibri"/>
              </a:rPr>
              <a:t>1</a:t>
            </a:r>
            <a:r>
              <a:rPr dirty="0" baseline="1736" sz="2400">
                <a:solidFill>
                  <a:srgbClr val="48569A"/>
                </a:solidFill>
                <a:latin typeface="Calibri"/>
                <a:cs typeface="Calibri"/>
              </a:rPr>
              <a:t>	</a:t>
            </a:r>
            <a:r>
              <a:rPr dirty="0" baseline="1736" sz="2400">
                <a:solidFill>
                  <a:srgbClr val="646793"/>
                </a:solidFill>
                <a:latin typeface="Calibri"/>
                <a:cs typeface="Calibri"/>
              </a:rPr>
              <a:t>(</a:t>
            </a:r>
            <a:r>
              <a:rPr dirty="0" baseline="1736" sz="2400" spc="-127">
                <a:solidFill>
                  <a:srgbClr val="646793"/>
                </a:solidFill>
                <a:latin typeface="Calibri"/>
                <a:cs typeface="Calibri"/>
              </a:rPr>
              <a:t> </a:t>
            </a:r>
            <a:r>
              <a:rPr dirty="0" baseline="1736" sz="2400" spc="-300">
                <a:solidFill>
                  <a:srgbClr val="545D87"/>
                </a:solidFill>
                <a:latin typeface="Calibri"/>
                <a:cs typeface="Calibri"/>
              </a:rPr>
              <a:t>f</a:t>
            </a:r>
            <a:r>
              <a:rPr dirty="0" baseline="1736" sz="2400" spc="44">
                <a:solidFill>
                  <a:srgbClr val="545D87"/>
                </a:solidFill>
                <a:latin typeface="Calibri"/>
                <a:cs typeface="Calibri"/>
              </a:rPr>
              <a:t> </a:t>
            </a:r>
            <a:r>
              <a:rPr dirty="0" baseline="1736" sz="2400">
                <a:solidFill>
                  <a:srgbClr val="3D6090"/>
                </a:solidFill>
                <a:latin typeface="Calibri"/>
                <a:cs typeface="Calibri"/>
              </a:rPr>
              <a:t>95</a:t>
            </a:r>
            <a:r>
              <a:rPr dirty="0" baseline="1736" sz="2400" spc="179">
                <a:solidFill>
                  <a:srgbClr val="3D6090"/>
                </a:solidFill>
                <a:latin typeface="Calibri"/>
                <a:cs typeface="Calibri"/>
              </a:rPr>
              <a:t>  </a:t>
            </a:r>
            <a:r>
              <a:rPr dirty="0" baseline="1736" sz="2400">
                <a:solidFill>
                  <a:srgbClr val="3D6090"/>
                </a:solidFill>
                <a:latin typeface="Calibri"/>
                <a:cs typeface="Calibri"/>
              </a:rPr>
              <a:t>.</a:t>
            </a:r>
            <a:r>
              <a:rPr dirty="0" baseline="1736" sz="2400" spc="667">
                <a:solidFill>
                  <a:srgbClr val="3D6090"/>
                </a:solidFill>
                <a:latin typeface="Calibri"/>
                <a:cs typeface="Calibri"/>
              </a:rPr>
              <a:t> </a:t>
            </a:r>
            <a:r>
              <a:rPr dirty="0" baseline="1736" sz="2400">
                <a:solidFill>
                  <a:srgbClr val="60677E"/>
                </a:solidFill>
                <a:latin typeface="Calibri"/>
                <a:cs typeface="Calibri"/>
              </a:rPr>
              <a:t>i </a:t>
            </a:r>
            <a:r>
              <a:rPr dirty="0" baseline="1736" sz="2400">
                <a:solidFill>
                  <a:srgbClr val="48528A"/>
                </a:solidFill>
                <a:latin typeface="Calibri"/>
                <a:cs typeface="Calibri"/>
              </a:rPr>
              <a:t>957)</a:t>
            </a:r>
            <a:r>
              <a:rPr dirty="0" baseline="1736" sz="2400" spc="315">
                <a:solidFill>
                  <a:srgbClr val="48528A"/>
                </a:solidFill>
                <a:latin typeface="Calibri"/>
                <a:cs typeface="Calibri"/>
              </a:rPr>
              <a:t> </a:t>
            </a:r>
            <a:r>
              <a:rPr dirty="0" baseline="1736" sz="2400">
                <a:solidFill>
                  <a:srgbClr val="4259A1"/>
                </a:solidFill>
                <a:latin typeface="Calibri"/>
                <a:cs typeface="Calibri"/>
              </a:rPr>
              <a:t>A'ang</a:t>
            </a:r>
            <a:r>
              <a:rPr dirty="0" baseline="1736" sz="2400" spc="179">
                <a:solidFill>
                  <a:srgbClr val="4259A1"/>
                </a:solidFill>
                <a:latin typeface="Calibri"/>
                <a:cs typeface="Calibri"/>
              </a:rPr>
              <a:t> </a:t>
            </a:r>
            <a:r>
              <a:rPr dirty="0" baseline="1736" sz="2400">
                <a:solidFill>
                  <a:srgbClr val="425787"/>
                </a:solidFill>
                <a:latin typeface="Calibri"/>
                <a:cs typeface="Calibri"/>
              </a:rPr>
              <a:t>s</a:t>
            </a:r>
            <a:r>
              <a:rPr dirty="0" baseline="1736" sz="2400" spc="262">
                <a:solidFill>
                  <a:srgbClr val="425787"/>
                </a:solidFill>
                <a:latin typeface="Calibri"/>
                <a:cs typeface="Calibri"/>
              </a:rPr>
              <a:t> </a:t>
            </a:r>
            <a:r>
              <a:rPr dirty="0" baseline="1736" sz="2400">
                <a:solidFill>
                  <a:srgbClr val="595E93"/>
                </a:solidFill>
                <a:latin typeface="Calibri"/>
                <a:cs typeface="Calibri"/>
              </a:rPr>
              <a:t>m‹xIcI</a:t>
            </a:r>
            <a:r>
              <a:rPr dirty="0" baseline="1736" sz="2400" spc="247">
                <a:solidFill>
                  <a:srgbClr val="595E93"/>
                </a:solidFill>
                <a:latin typeface="Calibri"/>
                <a:cs typeface="Calibri"/>
              </a:rPr>
              <a:t>  </a:t>
            </a:r>
            <a:r>
              <a:rPr dirty="0" sz="1600" spc="75">
                <a:solidFill>
                  <a:srgbClr val="506497"/>
                </a:solidFill>
                <a:latin typeface="Calibri"/>
                <a:cs typeface="Calibri"/>
              </a:rPr>
              <a:t>Lost</a:t>
            </a:r>
            <a:r>
              <a:rPr dirty="0" baseline="6944" sz="2400" spc="112">
                <a:solidFill>
                  <a:srgbClr val="506497"/>
                </a:solidFill>
                <a:latin typeface="Calibri"/>
                <a:cs typeface="Calibri"/>
              </a:rPr>
              <a:t>.</a:t>
            </a:r>
            <a:r>
              <a:rPr dirty="0" baseline="3472" sz="2400" spc="112">
                <a:solidFill>
                  <a:srgbClr val="5267A7"/>
                </a:solidFill>
                <a:latin typeface="Calibri"/>
                <a:cs typeface="Calibri"/>
              </a:rPr>
              <a:t>T</a:t>
            </a:r>
            <a:r>
              <a:rPr dirty="0" sz="1600" spc="75">
                <a:solidFill>
                  <a:srgbClr val="5267A7"/>
                </a:solidFill>
                <a:latin typeface="Calibri"/>
                <a:cs typeface="Calibri"/>
              </a:rPr>
              <a:t>ur</a:t>
            </a:r>
            <a:r>
              <a:rPr dirty="0" sz="1600">
                <a:solidFill>
                  <a:srgbClr val="5267A7"/>
                </a:solidFill>
                <a:latin typeface="Calibri"/>
                <a:cs typeface="Calibri"/>
              </a:rPr>
              <a:t> </a:t>
            </a:r>
            <a:r>
              <a:rPr dirty="0" baseline="1736" sz="2400">
                <a:solidFill>
                  <a:srgbClr val="8989A5"/>
                </a:solidFill>
                <a:latin typeface="Calibri"/>
                <a:cs typeface="Calibri"/>
              </a:rPr>
              <a:t>nq</a:t>
            </a:r>
            <a:r>
              <a:rPr dirty="0" baseline="1736" sz="2400" spc="112">
                <a:solidFill>
                  <a:srgbClr val="8989A5"/>
                </a:solidFill>
                <a:latin typeface="Calibri"/>
                <a:cs typeface="Calibri"/>
              </a:rPr>
              <a:t> </a:t>
            </a:r>
            <a:r>
              <a:rPr dirty="0" baseline="1736" sz="2400">
                <a:solidFill>
                  <a:srgbClr val="5960A0"/>
                </a:solidFill>
                <a:latin typeface="Calibri"/>
                <a:cs typeface="Calibri"/>
              </a:rPr>
              <a:t>macn</a:t>
            </a:r>
            <a:r>
              <a:rPr dirty="0" baseline="1736" sz="2400" spc="172">
                <a:solidFill>
                  <a:srgbClr val="5960A0"/>
                </a:solidFill>
                <a:latin typeface="Calibri"/>
                <a:cs typeface="Calibri"/>
              </a:rPr>
              <a:t> </a:t>
            </a:r>
            <a:r>
              <a:rPr dirty="0" baseline="1736" sz="2400" spc="-37">
                <a:solidFill>
                  <a:srgbClr val="486790"/>
                </a:solidFill>
                <a:latin typeface="Calibri"/>
                <a:cs typeface="Calibri"/>
              </a:rPr>
              <a:t>ne</a:t>
            </a:r>
            <a:endParaRPr baseline="1736" sz="2400">
              <a:latin typeface="Calibri"/>
              <a:cs typeface="Calibri"/>
            </a:endParaRPr>
          </a:p>
          <a:p>
            <a:pPr marL="480695" marR="1086485" indent="-9525">
              <a:lnSpc>
                <a:spcPct val="134800"/>
              </a:lnSpc>
              <a:spcBef>
                <a:spcPts val="75"/>
              </a:spcBef>
              <a:tabLst>
                <a:tab pos="1473835" algn="l"/>
                <a:tab pos="3901440" algn="l"/>
              </a:tabLst>
            </a:pPr>
            <a:r>
              <a:rPr dirty="0" sz="1600">
                <a:solidFill>
                  <a:srgbClr val="50609C"/>
                </a:solidFill>
                <a:latin typeface="Calibri"/>
                <a:cs typeface="Calibri"/>
              </a:rPr>
              <a:t>3</a:t>
            </a:r>
            <a:r>
              <a:rPr dirty="0" sz="1600" spc="180">
                <a:solidFill>
                  <a:srgbClr val="50609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B5482"/>
                </a:solidFill>
                <a:latin typeface="Calibri"/>
                <a:cs typeface="Calibri"/>
              </a:rPr>
              <a:t>2</a:t>
            </a:r>
            <a:r>
              <a:rPr dirty="0" sz="1600" spc="95">
                <a:solidFill>
                  <a:srgbClr val="4B5482"/>
                </a:solidFill>
                <a:latin typeface="Calibri"/>
                <a:cs typeface="Calibri"/>
              </a:rPr>
              <a:t>  </a:t>
            </a:r>
            <a:r>
              <a:rPr dirty="0" sz="1600" spc="-20">
                <a:solidFill>
                  <a:srgbClr val="425B9E"/>
                </a:solidFill>
                <a:latin typeface="Calibri"/>
                <a:cs typeface="Calibri"/>
              </a:rPr>
              <a:t>f4›nsky.</a:t>
            </a:r>
            <a:r>
              <a:rPr dirty="0" sz="1600" spc="210">
                <a:solidFill>
                  <a:srgbClr val="425B9E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52679E"/>
                </a:solidFill>
                <a:latin typeface="Calibri"/>
                <a:cs typeface="Calibri"/>
              </a:rPr>
              <a:t>Mclzak-</a:t>
            </a:r>
            <a:r>
              <a:rPr dirty="0" sz="1600" spc="-150">
                <a:solidFill>
                  <a:srgbClr val="52679E"/>
                </a:solidFill>
                <a:latin typeface="Calibri"/>
                <a:cs typeface="Calibri"/>
              </a:rPr>
              <a:t> </a:t>
            </a:r>
            <a:r>
              <a:rPr dirty="0" sz="1600" spc="70">
                <a:solidFill>
                  <a:srgbClr val="5E6B8E"/>
                </a:solidFill>
                <a:latin typeface="Calibri"/>
                <a:cs typeface="Calibri"/>
              </a:rPr>
              <a:t>Lamock</a:t>
            </a:r>
            <a:r>
              <a:rPr dirty="0" sz="1600" spc="250">
                <a:solidFill>
                  <a:srgbClr val="5E6B8E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6470A5"/>
                </a:solidFill>
                <a:latin typeface="Calibri"/>
                <a:cs typeface="Calibri"/>
              </a:rPr>
              <a:t>and</a:t>
            </a:r>
            <a:r>
              <a:rPr dirty="0" sz="1600" spc="140">
                <a:solidFill>
                  <a:srgbClr val="6470A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5D6D95"/>
                </a:solidFill>
                <a:latin typeface="Calibri"/>
                <a:cs typeface="Calibri"/>
              </a:rPr>
              <a:t>Shopnerosor</a:t>
            </a:r>
            <a:r>
              <a:rPr dirty="0" sz="1600" spc="70">
                <a:solidFill>
                  <a:srgbClr val="5D6D9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57795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4D648E"/>
                </a:solidFill>
                <a:latin typeface="Calibri"/>
                <a:cs typeface="Calibri"/>
              </a:rPr>
              <a:t>Stu’giS</a:t>
            </a:r>
            <a:r>
              <a:rPr dirty="0" sz="1600" spc="220">
                <a:solidFill>
                  <a:srgbClr val="4D648E"/>
                </a:solidFill>
                <a:latin typeface="Calibri"/>
                <a:cs typeface="Calibri"/>
              </a:rPr>
              <a:t> </a:t>
            </a:r>
            <a:r>
              <a:rPr dirty="0" sz="1600" spc="-100">
                <a:solidFill>
                  <a:srgbClr val="566BA5"/>
                </a:solidFill>
                <a:latin typeface="Calibri"/>
                <a:cs typeface="Calibri"/>
              </a:rPr>
              <a:t>modems</a:t>
            </a:r>
            <a:r>
              <a:rPr dirty="0" sz="1600" spc="229">
                <a:solidFill>
                  <a:srgbClr val="566BA5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6D759A"/>
                </a:solidFill>
                <a:latin typeface="Calibri"/>
                <a:cs typeface="Calibri"/>
              </a:rPr>
              <a:t>’cu:</a:t>
            </a:r>
            <a:r>
              <a:rPr dirty="0" sz="1600" spc="70">
                <a:solidFill>
                  <a:srgbClr val="6D759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646B95"/>
                </a:solidFill>
                <a:latin typeface="Calibri"/>
                <a:cs typeface="Calibri"/>
              </a:rPr>
              <a:t>the</a:t>
            </a:r>
            <a:r>
              <a:rPr dirty="0" sz="1600" spc="210">
                <a:solidFill>
                  <a:srgbClr val="646B9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605DA1"/>
                </a:solidFill>
                <a:latin typeface="Calibri"/>
                <a:cs typeface="Calibri"/>
              </a:rPr>
              <a:t>tape"</a:t>
            </a:r>
            <a:r>
              <a:rPr dirty="0" sz="1600" spc="210">
                <a:solidFill>
                  <a:srgbClr val="605DA1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E82A3"/>
                </a:solidFill>
                <a:latin typeface="Calibri"/>
                <a:cs typeface="Calibri"/>
              </a:rPr>
              <a:t>into</a:t>
            </a:r>
            <a:r>
              <a:rPr dirty="0" sz="1600" spc="30">
                <a:solidFill>
                  <a:srgbClr val="7E82A3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75E95"/>
                </a:solidFill>
                <a:latin typeface="Calibri"/>
                <a:cs typeface="Calibri"/>
              </a:rPr>
              <a:t>many </a:t>
            </a:r>
            <a:r>
              <a:rPr dirty="0" sz="1600">
                <a:solidFill>
                  <a:srgbClr val="3F4F8C"/>
                </a:solidFill>
                <a:latin typeface="Calibri"/>
                <a:cs typeface="Calibri"/>
              </a:rPr>
              <a:t>3</a:t>
            </a:r>
            <a:r>
              <a:rPr dirty="0" sz="1600" spc="85">
                <a:solidFill>
                  <a:srgbClr val="3F4F8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65790"/>
                </a:solidFill>
                <a:latin typeface="Calibri"/>
                <a:cs typeface="Calibri"/>
              </a:rPr>
              <a:t>3</a:t>
            </a:r>
            <a:r>
              <a:rPr dirty="0" sz="1600" spc="459">
                <a:solidFill>
                  <a:srgbClr val="46579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8995AC"/>
                </a:solidFill>
                <a:latin typeface="Calibri"/>
                <a:cs typeface="Calibri"/>
              </a:rPr>
              <a:t>(</a:t>
            </a:r>
            <a:r>
              <a:rPr dirty="0" sz="1600" spc="-210">
                <a:solidFill>
                  <a:srgbClr val="8995AC"/>
                </a:solidFill>
                <a:latin typeface="Calibri"/>
                <a:cs typeface="Calibri"/>
              </a:rPr>
              <a:t> </a:t>
            </a:r>
            <a:r>
              <a:rPr dirty="0" sz="1600" spc="-35">
                <a:solidFill>
                  <a:srgbClr val="484B7B"/>
                </a:solidFill>
                <a:latin typeface="Calibri"/>
                <a:cs typeface="Calibri"/>
              </a:rPr>
              <a:t>1</a:t>
            </a:r>
            <a:r>
              <a:rPr dirty="0" sz="1600" spc="-35">
                <a:solidFill>
                  <a:srgbClr val="5269AF"/>
                </a:solidFill>
                <a:latin typeface="Calibri"/>
                <a:cs typeface="Calibri"/>
              </a:rPr>
              <a:t>96</a:t>
            </a:r>
            <a:r>
              <a:rPr dirty="0" sz="1600" spc="-85">
                <a:solidFill>
                  <a:srgbClr val="5269A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5B6289"/>
                </a:solidFill>
                <a:latin typeface="Calibri"/>
                <a:cs typeface="Calibri"/>
              </a:rPr>
              <a:t>'</a:t>
            </a:r>
            <a:r>
              <a:rPr dirty="0" sz="1600">
                <a:solidFill>
                  <a:srgbClr val="5B6289"/>
                </a:solidFill>
                <a:latin typeface="Calibri"/>
                <a:cs typeface="Calibri"/>
              </a:rPr>
              <a:t>	</a:t>
            </a:r>
            <a:r>
              <a:rPr dirty="0" sz="1600">
                <a:solidFill>
                  <a:srgbClr val="445E9A"/>
                </a:solidFill>
                <a:latin typeface="Calibri"/>
                <a:cs typeface="Calibri"/>
              </a:rPr>
              <a:t>Melzak</a:t>
            </a:r>
            <a:r>
              <a:rPr dirty="0" sz="1600" spc="95">
                <a:solidFill>
                  <a:srgbClr val="445E9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6B6DA5"/>
                </a:solidFill>
                <a:latin typeface="Calibri"/>
                <a:cs typeface="Calibri"/>
              </a:rPr>
              <a:t>s</a:t>
            </a:r>
            <a:r>
              <a:rPr dirty="0" sz="1600" spc="145">
                <a:solidFill>
                  <a:srgbClr val="6B6DA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6467A5"/>
                </a:solidFill>
                <a:latin typeface="Calibri"/>
                <a:cs typeface="Calibri"/>
              </a:rPr>
              <a:t>model</a:t>
            </a:r>
            <a:r>
              <a:rPr dirty="0" sz="1600" spc="204">
                <a:solidFill>
                  <a:srgbClr val="6467A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07EB5"/>
                </a:solidFill>
                <a:latin typeface="Calibri"/>
                <a:cs typeface="Calibri"/>
              </a:rPr>
              <a:t>‹s</a:t>
            </a:r>
            <a:r>
              <a:rPr dirty="0" sz="1600" spc="65">
                <a:solidFill>
                  <a:srgbClr val="707EB5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9567C"/>
                </a:solidFill>
                <a:latin typeface="Calibri"/>
                <a:cs typeface="Calibri"/>
              </a:rPr>
              <a:t>ou</a:t>
            </a:r>
            <a:r>
              <a:rPr dirty="0" sz="1600" spc="-10">
                <a:solidFill>
                  <a:srgbClr val="464B8E"/>
                </a:solidFill>
                <a:latin typeface="Calibri"/>
                <a:cs typeface="Calibri"/>
              </a:rPr>
              <a:t>l10r6nt</a:t>
            </a:r>
            <a:r>
              <a:rPr dirty="0" sz="1600">
                <a:solidFill>
                  <a:srgbClr val="464B8E"/>
                </a:solidFill>
                <a:latin typeface="Calibri"/>
                <a:cs typeface="Calibri"/>
              </a:rPr>
              <a:t>	</a:t>
            </a:r>
            <a:r>
              <a:rPr dirty="0" sz="1600">
                <a:solidFill>
                  <a:srgbClr val="647593"/>
                </a:solidFill>
                <a:latin typeface="Calibri"/>
                <a:cs typeface="Calibri"/>
              </a:rPr>
              <a:t>clurr‘</a:t>
            </a:r>
            <a:r>
              <a:rPr dirty="0" sz="1600" spc="80">
                <a:solidFill>
                  <a:srgbClr val="647593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647593"/>
                </a:solidFill>
                <a:latin typeface="Calibri"/>
                <a:cs typeface="Calibri"/>
              </a:rPr>
              <a:t>s</a:t>
            </a:r>
            <a:r>
              <a:rPr dirty="0" sz="1600" spc="145">
                <a:solidFill>
                  <a:srgbClr val="647593"/>
                </a:solidFill>
                <a:latin typeface="Calibri"/>
                <a:cs typeface="Calibri"/>
              </a:rPr>
              <a:t> </a:t>
            </a:r>
            <a:r>
              <a:rPr dirty="0" sz="1600" spc="-165">
                <a:solidFill>
                  <a:srgbClr val="6E6790"/>
                </a:solidFill>
                <a:latin typeface="Calibri"/>
                <a:cs typeface="Calibri"/>
              </a:rPr>
              <a:t>oT</a:t>
            </a:r>
            <a:r>
              <a:rPr dirty="0" sz="1600" spc="70">
                <a:solidFill>
                  <a:srgbClr val="6E679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B5D8A"/>
                </a:solidFill>
                <a:latin typeface="Calibri"/>
                <a:cs typeface="Calibri"/>
              </a:rPr>
              <a:t>peboles</a:t>
            </a:r>
            <a:r>
              <a:rPr dirty="0" sz="1600" spc="180">
                <a:solidFill>
                  <a:srgbClr val="4B5D8A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495795"/>
                </a:solidFill>
                <a:latin typeface="Calibri"/>
                <a:cs typeface="Calibri"/>
              </a:rPr>
              <a:t>go</a:t>
            </a:r>
            <a:r>
              <a:rPr dirty="0" sz="1600" spc="70">
                <a:solidFill>
                  <a:srgbClr val="49579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9387B1"/>
                </a:solidFill>
                <a:latin typeface="Calibri"/>
                <a:cs typeface="Calibri"/>
              </a:rPr>
              <a:t>irto</a:t>
            </a:r>
            <a:r>
              <a:rPr dirty="0" sz="1600" spc="105">
                <a:solidFill>
                  <a:srgbClr val="9387B1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627CBC"/>
                </a:solidFill>
                <a:latin typeface="Calibri"/>
                <a:cs typeface="Calibri"/>
              </a:rPr>
              <a:t>ans</a:t>
            </a:r>
            <a:r>
              <a:rPr dirty="0" sz="1600" spc="290">
                <a:solidFill>
                  <a:srgbClr val="627CB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2759A"/>
                </a:solidFill>
                <a:latin typeface="Calibri"/>
                <a:cs typeface="Calibri"/>
              </a:rPr>
              <a:t>out</a:t>
            </a:r>
            <a:r>
              <a:rPr dirty="0" sz="1600" spc="70">
                <a:solidFill>
                  <a:srgbClr val="72759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47995"/>
                </a:solidFill>
                <a:latin typeface="Calibri"/>
                <a:cs typeface="Calibri"/>
              </a:rPr>
              <a:t>of</a:t>
            </a:r>
            <a:r>
              <a:rPr dirty="0" sz="1600" spc="70">
                <a:solidFill>
                  <a:srgbClr val="747995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666BAF"/>
                </a:solidFill>
                <a:latin typeface="Calibri"/>
                <a:cs typeface="Calibri"/>
              </a:rPr>
              <a:t>r›oies</a:t>
            </a:r>
            <a:endParaRPr sz="1600">
              <a:latin typeface="Calibri"/>
              <a:cs typeface="Calibri"/>
            </a:endParaRPr>
          </a:p>
          <a:p>
            <a:pPr marL="480695">
              <a:lnSpc>
                <a:spcPct val="100000"/>
              </a:lnSpc>
              <a:spcBef>
                <a:spcPts val="680"/>
              </a:spcBef>
            </a:pPr>
            <a:r>
              <a:rPr dirty="0" baseline="1792" sz="2325">
                <a:solidFill>
                  <a:srgbClr val="3B5670"/>
                </a:solidFill>
                <a:latin typeface="Calibri"/>
                <a:cs typeface="Calibri"/>
              </a:rPr>
              <a:t>3.^</a:t>
            </a:r>
            <a:r>
              <a:rPr dirty="0" baseline="1792" sz="2325" spc="157">
                <a:solidFill>
                  <a:srgbClr val="3B5670"/>
                </a:solidFill>
                <a:latin typeface="Calibri"/>
                <a:cs typeface="Calibri"/>
              </a:rPr>
              <a:t>  </a:t>
            </a:r>
            <a:r>
              <a:rPr dirty="0" baseline="1792" sz="2325" spc="112">
                <a:solidFill>
                  <a:srgbClr val="494F72"/>
                </a:solidFill>
                <a:latin typeface="Calibri"/>
                <a:cs typeface="Calibri"/>
              </a:rPr>
              <a:t>Lambek</a:t>
            </a:r>
            <a:r>
              <a:rPr dirty="0" baseline="1792" sz="2325" spc="375">
                <a:solidFill>
                  <a:srgbClr val="494F72"/>
                </a:solidFill>
                <a:latin typeface="Calibri"/>
                <a:cs typeface="Calibri"/>
              </a:rPr>
              <a:t> </a:t>
            </a:r>
            <a:r>
              <a:rPr dirty="0" baseline="1792" sz="2325">
                <a:solidFill>
                  <a:srgbClr val="74829C"/>
                </a:solidFill>
                <a:latin typeface="Calibri"/>
                <a:cs typeface="Calibri"/>
              </a:rPr>
              <a:t>11961)</a:t>
            </a:r>
            <a:r>
              <a:rPr dirty="0" baseline="1792" sz="2325" spc="480">
                <a:solidFill>
                  <a:srgbClr val="74829C"/>
                </a:solidFill>
                <a:latin typeface="Calibri"/>
                <a:cs typeface="Calibri"/>
              </a:rPr>
              <a:t> </a:t>
            </a:r>
            <a:r>
              <a:rPr dirty="0" baseline="1792" sz="2325">
                <a:solidFill>
                  <a:srgbClr val="44567E"/>
                </a:solidFill>
                <a:latin typeface="Calibri"/>
                <a:cs typeface="Calibri"/>
              </a:rPr>
              <a:t>atow‹zes</a:t>
            </a:r>
            <a:r>
              <a:rPr dirty="0" baseline="1792" sz="2325" spc="367">
                <a:solidFill>
                  <a:srgbClr val="44567E"/>
                </a:solidFill>
                <a:latin typeface="Calibri"/>
                <a:cs typeface="Calibri"/>
              </a:rPr>
              <a:t> </a:t>
            </a:r>
            <a:r>
              <a:rPr dirty="0" baseline="1792" sz="2325">
                <a:solidFill>
                  <a:srgbClr val="3F5689"/>
                </a:solidFill>
                <a:latin typeface="Calibri"/>
                <a:cs typeface="Calibri"/>
              </a:rPr>
              <a:t>Melzax's</a:t>
            </a:r>
            <a:r>
              <a:rPr dirty="0" baseline="1792" sz="2325" spc="397">
                <a:solidFill>
                  <a:srgbClr val="3F5689"/>
                </a:solidFill>
                <a:latin typeface="Calibri"/>
                <a:cs typeface="Calibri"/>
              </a:rPr>
              <a:t> </a:t>
            </a:r>
            <a:r>
              <a:rPr dirty="0" baseline="1792" sz="2325">
                <a:solidFill>
                  <a:srgbClr val="6E759A"/>
                </a:solidFill>
                <a:latin typeface="Calibri"/>
                <a:cs typeface="Calibri"/>
              </a:rPr>
              <a:t>mode</a:t>
            </a:r>
            <a:r>
              <a:rPr dirty="0" baseline="1792" sz="2325" spc="120">
                <a:solidFill>
                  <a:srgbClr val="6E759A"/>
                </a:solidFill>
                <a:latin typeface="Calibri"/>
                <a:cs typeface="Calibri"/>
              </a:rPr>
              <a:t>  </a:t>
            </a:r>
            <a:r>
              <a:rPr dirty="0" baseline="1792" sz="2325" spc="150">
                <a:solidFill>
                  <a:srgbClr val="938AC6"/>
                </a:solidFill>
                <a:latin typeface="Calibri"/>
                <a:cs typeface="Calibri"/>
              </a:rPr>
              <a:t>!rIo</a:t>
            </a:r>
            <a:r>
              <a:rPr dirty="0" baseline="1792" sz="2325" spc="75">
                <a:solidFill>
                  <a:srgbClr val="938AC6"/>
                </a:solidFill>
                <a:latin typeface="Calibri"/>
                <a:cs typeface="Calibri"/>
              </a:rPr>
              <a:t> </a:t>
            </a:r>
            <a:r>
              <a:rPr dirty="0" baseline="1792" sz="2325">
                <a:solidFill>
                  <a:srgbClr val="5E6B9E"/>
                </a:solidFill>
                <a:latin typeface="Calibri"/>
                <a:cs typeface="Calibri"/>
              </a:rPr>
              <a:t>'rte</a:t>
            </a:r>
            <a:r>
              <a:rPr dirty="0" baseline="1792" sz="2325" spc="577">
                <a:solidFill>
                  <a:srgbClr val="5E6B9E"/>
                </a:solidFill>
                <a:latin typeface="Calibri"/>
                <a:cs typeface="Calibri"/>
              </a:rPr>
              <a:t> </a:t>
            </a:r>
            <a:r>
              <a:rPr dirty="0" baseline="1792" sz="2325">
                <a:solidFill>
                  <a:srgbClr val="365DA0"/>
                </a:solidFill>
                <a:latin typeface="Calibri"/>
                <a:cs typeface="Calibri"/>
              </a:rPr>
              <a:t>/l'1S</a:t>
            </a:r>
            <a:r>
              <a:rPr dirty="0" baseline="1792" sz="2325" spc="284">
                <a:solidFill>
                  <a:srgbClr val="365DA0"/>
                </a:solidFill>
                <a:latin typeface="Calibri"/>
                <a:cs typeface="Calibri"/>
              </a:rPr>
              <a:t>  </a:t>
            </a:r>
            <a:r>
              <a:rPr dirty="0" baseline="1792" sz="2325">
                <a:solidFill>
                  <a:srgbClr val="365DA0"/>
                </a:solidFill>
                <a:latin typeface="Calibri"/>
                <a:cs typeface="Calibri"/>
              </a:rPr>
              <a:t>y</a:t>
            </a:r>
            <a:r>
              <a:rPr dirty="0" baseline="1792" sz="2325" spc="-22">
                <a:solidFill>
                  <a:srgbClr val="365DA0"/>
                </a:solidFill>
                <a:latin typeface="Calibri"/>
                <a:cs typeface="Calibri"/>
              </a:rPr>
              <a:t> </a:t>
            </a:r>
            <a:r>
              <a:rPr dirty="0" baseline="1792" sz="2325" spc="75">
                <a:solidFill>
                  <a:srgbClr val="8785AA"/>
                </a:solidFill>
                <a:latin typeface="Calibri"/>
                <a:cs typeface="Calibri"/>
              </a:rPr>
              <a:t>|</a:t>
            </a:r>
            <a:r>
              <a:rPr dirty="0" baseline="3584" sz="2325" spc="75">
                <a:solidFill>
                  <a:srgbClr val="42506B"/>
                </a:solidFill>
                <a:latin typeface="Calibri"/>
                <a:cs typeface="Calibri"/>
              </a:rPr>
              <a:t>1</a:t>
            </a:r>
            <a:r>
              <a:rPr dirty="0" sz="1550" spc="50">
                <a:solidFill>
                  <a:srgbClr val="42506B"/>
                </a:solidFill>
                <a:latin typeface="Calibri"/>
                <a:cs typeface="Calibri"/>
              </a:rPr>
              <a:t>96</a:t>
            </a:r>
            <a:r>
              <a:rPr dirty="0" sz="1550" spc="50">
                <a:solidFill>
                  <a:srgbClr val="344D7C"/>
                </a:solidFill>
                <a:latin typeface="Calibri"/>
                <a:cs typeface="Calibri"/>
              </a:rPr>
              <a:t>*</a:t>
            </a:r>
            <a:r>
              <a:rPr dirty="0" baseline="1792" sz="2325" spc="75">
                <a:solidFill>
                  <a:srgbClr val="7E89A1"/>
                </a:solidFill>
                <a:latin typeface="Calibri"/>
                <a:cs typeface="Calibri"/>
              </a:rPr>
              <a:t>j</a:t>
            </a:r>
            <a:r>
              <a:rPr dirty="0" baseline="1792" sz="2325" spc="292">
                <a:solidFill>
                  <a:srgbClr val="7E89A1"/>
                </a:solidFill>
                <a:latin typeface="Calibri"/>
                <a:cs typeface="Calibri"/>
              </a:rPr>
              <a:t> </a:t>
            </a:r>
            <a:r>
              <a:rPr dirty="0" baseline="1792" sz="2325">
                <a:solidFill>
                  <a:srgbClr val="4F5E9A"/>
                </a:solidFill>
                <a:latin typeface="Calibri"/>
                <a:cs typeface="Calibri"/>
              </a:rPr>
              <a:t>model.</a:t>
            </a:r>
            <a:r>
              <a:rPr dirty="0" baseline="1792" sz="2325" spc="592">
                <a:solidFill>
                  <a:srgbClr val="4F5E9A"/>
                </a:solidFill>
                <a:latin typeface="Calibri"/>
                <a:cs typeface="Calibri"/>
              </a:rPr>
              <a:t> </a:t>
            </a:r>
            <a:r>
              <a:rPr dirty="0" baseline="1792" sz="2325">
                <a:solidFill>
                  <a:srgbClr val="8085A5"/>
                </a:solidFill>
                <a:latin typeface="Calibri"/>
                <a:cs typeface="Calibri"/>
              </a:rPr>
              <a:t>IhC</a:t>
            </a:r>
            <a:r>
              <a:rPr dirty="0" baseline="1792" sz="2325" spc="322">
                <a:solidFill>
                  <a:srgbClr val="8085A5"/>
                </a:solidFill>
                <a:latin typeface="Calibri"/>
                <a:cs typeface="Calibri"/>
              </a:rPr>
              <a:t>  </a:t>
            </a:r>
            <a:r>
              <a:rPr dirty="0" baseline="1792" sz="2325">
                <a:solidFill>
                  <a:srgbClr val="525E93"/>
                </a:solidFill>
                <a:latin typeface="Calibri"/>
                <a:cs typeface="Calibri"/>
              </a:rPr>
              <a:t>anti</a:t>
            </a:r>
            <a:r>
              <a:rPr dirty="0" baseline="1792" sz="2325" spc="322">
                <a:solidFill>
                  <a:srgbClr val="525E93"/>
                </a:solidFill>
                <a:latin typeface="Calibri"/>
                <a:cs typeface="Calibri"/>
              </a:rPr>
              <a:t> </a:t>
            </a:r>
            <a:r>
              <a:rPr dirty="0" baseline="1792" sz="2325" spc="104">
                <a:solidFill>
                  <a:srgbClr val="4F6289"/>
                </a:solidFill>
                <a:latin typeface="Calibri"/>
                <a:cs typeface="Calibri"/>
              </a:rPr>
              <a:t>DEC-</a:t>
            </a:r>
            <a:r>
              <a:rPr dirty="0" baseline="1792" sz="2325" spc="97">
                <a:solidFill>
                  <a:srgbClr val="4F6289"/>
                </a:solidFill>
                <a:latin typeface="Calibri"/>
                <a:cs typeface="Calibri"/>
              </a:rPr>
              <a:t>with</a:t>
            </a:r>
            <a:r>
              <a:rPr dirty="0" baseline="1792" sz="2325" spc="427">
                <a:solidFill>
                  <a:srgbClr val="4F6289"/>
                </a:solidFill>
                <a:latin typeface="Calibri"/>
                <a:cs typeface="Calibri"/>
              </a:rPr>
              <a:t> </a:t>
            </a:r>
            <a:r>
              <a:rPr dirty="0" baseline="1792" sz="2325" spc="67">
                <a:solidFill>
                  <a:srgbClr val="807EAA"/>
                </a:solidFill>
                <a:latin typeface="Calibri"/>
                <a:cs typeface="Calibri"/>
              </a:rPr>
              <a:t>lest</a:t>
            </a:r>
            <a:endParaRPr baseline="1792" sz="2325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215764" y="11397943"/>
            <a:ext cx="7774940" cy="267017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576580" indent="-173990">
              <a:lnSpc>
                <a:spcPct val="100000"/>
              </a:lnSpc>
              <a:spcBef>
                <a:spcPts val="775"/>
              </a:spcBef>
              <a:buClr>
                <a:srgbClr val="3D5485"/>
              </a:buClr>
              <a:buAutoNum type="arabicPlain" startAt="2"/>
              <a:tabLst>
                <a:tab pos="576580" algn="l"/>
                <a:tab pos="2181860" algn="l"/>
                <a:tab pos="3191510" algn="l"/>
              </a:tabLst>
            </a:pPr>
            <a:r>
              <a:rPr dirty="0" sz="1500" spc="85">
                <a:solidFill>
                  <a:srgbClr val="777EA0"/>
                </a:solidFill>
                <a:latin typeface="Calibri"/>
                <a:cs typeface="Calibri"/>
              </a:rPr>
              <a:t>S</a:t>
            </a:r>
            <a:r>
              <a:rPr dirty="0" sz="1500" spc="95">
                <a:solidFill>
                  <a:srgbClr val="777EA0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425289"/>
                </a:solidFill>
                <a:latin typeface="Calibri"/>
                <a:cs typeface="Calibri"/>
              </a:rPr>
              <a:t>E</a:t>
            </a:r>
            <a:r>
              <a:rPr dirty="0" sz="1500">
                <a:solidFill>
                  <a:srgbClr val="938EB6"/>
                </a:solidFill>
                <a:latin typeface="Calibri"/>
                <a:cs typeface="Calibri"/>
              </a:rPr>
              <a:t>.çot-</a:t>
            </a:r>
            <a:r>
              <a:rPr dirty="0" sz="1500" spc="-10">
                <a:solidFill>
                  <a:srgbClr val="938EB6"/>
                </a:solidFill>
                <a:latin typeface="Calibri"/>
                <a:cs typeface="Calibri"/>
              </a:rPr>
              <a:t>Robinson</a:t>
            </a:r>
            <a:r>
              <a:rPr dirty="0" sz="1500">
                <a:solidFill>
                  <a:srgbClr val="938EB6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777E99"/>
                </a:solidFill>
                <a:latin typeface="Calibri"/>
                <a:cs typeface="Calibri"/>
              </a:rPr>
              <a:t>(</a:t>
            </a:r>
            <a:r>
              <a:rPr dirty="0" sz="1500" spc="-190">
                <a:solidFill>
                  <a:srgbClr val="777E99"/>
                </a:solidFill>
                <a:latin typeface="Calibri"/>
                <a:cs typeface="Calibri"/>
              </a:rPr>
              <a:t> </a:t>
            </a:r>
            <a:r>
              <a:rPr dirty="0" sz="1500" spc="60">
                <a:solidFill>
                  <a:srgbClr val="595E87"/>
                </a:solidFill>
                <a:latin typeface="Calibri"/>
                <a:cs typeface="Calibri"/>
              </a:rPr>
              <a:t>196a</a:t>
            </a:r>
            <a:r>
              <a:rPr dirty="0" sz="1500" spc="-100">
                <a:solidFill>
                  <a:srgbClr val="595E87"/>
                </a:solidFill>
                <a:latin typeface="Calibri"/>
                <a:cs typeface="Calibri"/>
              </a:rPr>
              <a:t> </a:t>
            </a:r>
            <a:r>
              <a:rPr dirty="0" sz="1500" spc="-355">
                <a:solidFill>
                  <a:srgbClr val="727C9C"/>
                </a:solidFill>
                <a:latin typeface="Calibri"/>
                <a:cs typeface="Calibri"/>
              </a:rPr>
              <a:t>\</a:t>
            </a:r>
            <a:r>
              <a:rPr dirty="0" sz="1500" spc="225">
                <a:solidFill>
                  <a:srgbClr val="727C9C"/>
                </a:solidFill>
                <a:latin typeface="Calibri"/>
                <a:cs typeface="Calibri"/>
              </a:rPr>
              <a:t> </a:t>
            </a:r>
            <a:r>
              <a:rPr dirty="0" sz="1500" spc="-495">
                <a:solidFill>
                  <a:srgbClr val="6077A0"/>
                </a:solidFill>
                <a:latin typeface="Calibri"/>
                <a:cs typeface="Calibri"/>
              </a:rPr>
              <a:t>and</a:t>
            </a:r>
            <a:r>
              <a:rPr dirty="0" sz="1500">
                <a:solidFill>
                  <a:srgbClr val="6077A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6B6797"/>
                </a:solidFill>
                <a:latin typeface="Calibri"/>
                <a:cs typeface="Calibri"/>
              </a:rPr>
              <a:t>the</a:t>
            </a:r>
            <a:r>
              <a:rPr dirty="0" sz="1500" spc="125">
                <a:solidFill>
                  <a:srgbClr val="6B6797"/>
                </a:solidFill>
                <a:latin typeface="Calibri"/>
                <a:cs typeface="Calibri"/>
              </a:rPr>
              <a:t> </a:t>
            </a:r>
            <a:r>
              <a:rPr dirty="0" sz="1500" spc="140">
                <a:solidFill>
                  <a:srgbClr val="8091BD"/>
                </a:solidFill>
                <a:latin typeface="Calibri"/>
                <a:cs typeface="Calibri"/>
              </a:rPr>
              <a:t>;xoh+In</a:t>
            </a:r>
            <a:r>
              <a:rPr dirty="0" sz="1500" spc="110">
                <a:solidFill>
                  <a:srgbClr val="8091BD"/>
                </a:solidFill>
                <a:latin typeface="Calibri"/>
                <a:cs typeface="Calibri"/>
              </a:rPr>
              <a:t> </a:t>
            </a:r>
            <a:r>
              <a:rPr dirty="0" sz="1500" spc="-40">
                <a:solidFill>
                  <a:srgbClr val="6B7790"/>
                </a:solidFill>
                <a:latin typeface="Calibri"/>
                <a:cs typeface="Calibri"/>
              </a:rPr>
              <a:t>Uf</a:t>
            </a:r>
            <a:r>
              <a:rPr dirty="0" sz="1500" spc="225">
                <a:solidFill>
                  <a:srgbClr val="6B779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426082"/>
                </a:solidFill>
                <a:latin typeface="Calibri"/>
                <a:cs typeface="Calibri"/>
              </a:rPr>
              <a:t>Iri0</a:t>
            </a:r>
            <a:r>
              <a:rPr dirty="0" sz="1500" spc="135">
                <a:solidFill>
                  <a:srgbClr val="426082"/>
                </a:solidFill>
                <a:latin typeface="Calibri"/>
                <a:cs typeface="Calibri"/>
              </a:rPr>
              <a:t> </a:t>
            </a:r>
            <a:r>
              <a:rPr dirty="0" sz="1500" spc="254">
                <a:solidFill>
                  <a:srgbClr val="4F5EA0"/>
                </a:solidFill>
                <a:latin typeface="Calibri"/>
                <a:cs typeface="Calibri"/>
              </a:rPr>
              <a:t>RATP</a:t>
            </a:r>
            <a:r>
              <a:rPr dirty="0" sz="1500" spc="114">
                <a:solidFill>
                  <a:srgbClr val="4F5EA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314672"/>
                </a:solidFill>
                <a:latin typeface="Calibri"/>
                <a:cs typeface="Calibri"/>
              </a:rPr>
              <a:t>wit°iuut</a:t>
            </a:r>
            <a:r>
              <a:rPr dirty="0" sz="1500" spc="330">
                <a:solidFill>
                  <a:srgbClr val="314672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8C87C3"/>
                </a:solidFill>
                <a:latin typeface="Calibri"/>
                <a:cs typeface="Calibri"/>
              </a:rPr>
              <a:t>ir'</a:t>
            </a:r>
            <a:r>
              <a:rPr dirty="0" sz="1500">
                <a:solidFill>
                  <a:srgbClr val="525B85"/>
                </a:solidFill>
                <a:latin typeface="Calibri"/>
                <a:cs typeface="Calibri"/>
              </a:rPr>
              <a:t>J›t01</a:t>
            </a:r>
            <a:r>
              <a:rPr dirty="0" sz="1500" spc="110">
                <a:solidFill>
                  <a:srgbClr val="525B85"/>
                </a:solidFill>
                <a:latin typeface="Calibri"/>
                <a:cs typeface="Calibri"/>
              </a:rPr>
              <a:t>  </a:t>
            </a:r>
            <a:r>
              <a:rPr dirty="0" sz="1500" spc="-110">
                <a:solidFill>
                  <a:srgbClr val="525990"/>
                </a:solidFill>
                <a:latin typeface="Calibri"/>
                <a:cs typeface="Calibri"/>
              </a:rPr>
              <a:t>àdÔf€L°2S</a:t>
            </a:r>
            <a:r>
              <a:rPr dirty="0" sz="1500" spc="130">
                <a:solidFill>
                  <a:srgbClr val="525990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525990"/>
                </a:solidFill>
                <a:latin typeface="Calibri"/>
                <a:cs typeface="Calibri"/>
              </a:rPr>
              <a:t>PCj</a:t>
            </a:r>
            <a:endParaRPr sz="1500">
              <a:latin typeface="Calibri"/>
              <a:cs typeface="Calibri"/>
            </a:endParaRPr>
          </a:p>
          <a:p>
            <a:pPr marL="563880" indent="-151130">
              <a:lnSpc>
                <a:spcPct val="100000"/>
              </a:lnSpc>
              <a:spcBef>
                <a:spcPts val="700"/>
              </a:spcBef>
              <a:buClr>
                <a:srgbClr val="38497E"/>
              </a:buClr>
              <a:buAutoNum type="arabicPlain" startAt="2"/>
              <a:tabLst>
                <a:tab pos="563880" algn="l"/>
              </a:tabLst>
            </a:pPr>
            <a:r>
              <a:rPr dirty="0" sz="1550" spc="55">
                <a:solidFill>
                  <a:srgbClr val="464F8A"/>
                </a:solidFill>
                <a:latin typeface="Calibri"/>
                <a:cs typeface="Calibri"/>
              </a:rPr>
              <a:t>6</a:t>
            </a:r>
            <a:r>
              <a:rPr dirty="0" sz="1550" spc="95">
                <a:solidFill>
                  <a:srgbClr val="464F8A"/>
                </a:solidFill>
                <a:latin typeface="Calibri"/>
                <a:cs typeface="Calibri"/>
              </a:rPr>
              <a:t>  </a:t>
            </a:r>
            <a:r>
              <a:rPr dirty="0" sz="1550">
                <a:solidFill>
                  <a:srgbClr val="3F4983"/>
                </a:solidFill>
                <a:latin typeface="Calibri"/>
                <a:cs typeface="Calibri"/>
              </a:rPr>
              <a:t>Hart</a:t>
            </a:r>
            <a:r>
              <a:rPr dirty="0" sz="1550" spc="150">
                <a:solidFill>
                  <a:srgbClr val="3F4983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3F4983"/>
                </a:solidFill>
                <a:latin typeface="Calibri"/>
                <a:cs typeface="Calibri"/>
              </a:rPr>
              <a:t>ca</a:t>
            </a:r>
            <a:r>
              <a:rPr dirty="0" sz="1550" spc="-45">
                <a:solidFill>
                  <a:srgbClr val="3F4983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66648C"/>
                </a:solidFill>
                <a:latin typeface="Calibri"/>
                <a:cs typeface="Calibri"/>
              </a:rPr>
              <a:t>pts</a:t>
            </a:r>
            <a:r>
              <a:rPr dirty="0" sz="1550" spc="160">
                <a:solidFill>
                  <a:srgbClr val="66648C"/>
                </a:solidFill>
                <a:latin typeface="Calibri"/>
                <a:cs typeface="Calibri"/>
              </a:rPr>
              <a:t> </a:t>
            </a:r>
            <a:r>
              <a:rPr dirty="0" sz="1550" spc="-20">
                <a:solidFill>
                  <a:srgbClr val="A1A1A1"/>
                </a:solidFill>
                <a:latin typeface="Calibri"/>
                <a:cs typeface="Calibri"/>
              </a:rPr>
              <a:t>i</a:t>
            </a:r>
            <a:r>
              <a:rPr dirty="0" sz="1550" spc="-100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50" spc="-395">
                <a:solidFill>
                  <a:srgbClr val="677797"/>
                </a:solidFill>
                <a:latin typeface="Calibri"/>
                <a:cs typeface="Calibri"/>
              </a:rPr>
              <a:t>1</a:t>
            </a:r>
            <a:r>
              <a:rPr dirty="0" sz="1550" spc="100">
                <a:solidFill>
                  <a:srgbClr val="677797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95E97"/>
                </a:solidFill>
                <a:latin typeface="Calibri"/>
                <a:cs typeface="Calibri"/>
              </a:rPr>
              <a:t>97”</a:t>
            </a:r>
            <a:r>
              <a:rPr dirty="0" sz="1550" spc="-40">
                <a:solidFill>
                  <a:srgbClr val="495E97"/>
                </a:solidFill>
                <a:latin typeface="Calibri"/>
                <a:cs typeface="Calibri"/>
              </a:rPr>
              <a:t> </a:t>
            </a:r>
            <a:r>
              <a:rPr dirty="0" sz="1550" spc="-50">
                <a:solidFill>
                  <a:srgbClr val="647090"/>
                </a:solidFill>
                <a:latin typeface="Calibri"/>
                <a:cs typeface="Calibri"/>
              </a:rPr>
              <a:t>)</a:t>
            </a:r>
            <a:endParaRPr sz="1550">
              <a:latin typeface="Calibri"/>
              <a:cs typeface="Calibri"/>
            </a:endParaRPr>
          </a:p>
          <a:p>
            <a:pPr marL="407670">
              <a:lnSpc>
                <a:spcPct val="100000"/>
              </a:lnSpc>
              <a:spcBef>
                <a:spcPts val="730"/>
              </a:spcBef>
              <a:tabLst>
                <a:tab pos="1299845" algn="l"/>
              </a:tabLst>
            </a:pPr>
            <a:r>
              <a:rPr dirty="0" sz="1550">
                <a:solidFill>
                  <a:srgbClr val="415287"/>
                </a:solidFill>
                <a:latin typeface="Calibri"/>
                <a:cs typeface="Calibri"/>
              </a:rPr>
              <a:t>*.7</a:t>
            </a:r>
            <a:r>
              <a:rPr dirty="0" sz="1550" spc="105">
                <a:solidFill>
                  <a:srgbClr val="415287"/>
                </a:solidFill>
                <a:latin typeface="Calibri"/>
                <a:cs typeface="Calibri"/>
              </a:rPr>
              <a:t>  </a:t>
            </a:r>
            <a:r>
              <a:rPr dirty="0" sz="1550" spc="35">
                <a:solidFill>
                  <a:srgbClr val="7985BF"/>
                </a:solidFill>
                <a:latin typeface="Calibri"/>
                <a:cs typeface="Calibri"/>
              </a:rPr>
              <a:t>Cœk</a:t>
            </a:r>
            <a:r>
              <a:rPr dirty="0" sz="1550">
                <a:solidFill>
                  <a:srgbClr val="7985BF"/>
                </a:solidFill>
                <a:latin typeface="Calibri"/>
                <a:cs typeface="Calibri"/>
              </a:rPr>
              <a:t>	</a:t>
            </a:r>
            <a:r>
              <a:rPr dirty="0" sz="1550" spc="55">
                <a:solidFill>
                  <a:srgbClr val="7E85AA"/>
                </a:solidFill>
                <a:latin typeface="Calibri"/>
                <a:cs typeface="Calibri"/>
              </a:rPr>
              <a:t>and</a:t>
            </a:r>
            <a:r>
              <a:rPr dirty="0" sz="1550" spc="130">
                <a:solidFill>
                  <a:srgbClr val="7E85AA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626997"/>
                </a:solidFill>
                <a:latin typeface="Calibri"/>
                <a:cs typeface="Calibri"/>
              </a:rPr>
              <a:t>Reckriow</a:t>
            </a:r>
            <a:r>
              <a:rPr dirty="0" sz="1550" spc="250">
                <a:solidFill>
                  <a:srgbClr val="626997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7282A8"/>
                </a:solidFill>
                <a:latin typeface="Calibri"/>
                <a:cs typeface="Calibri"/>
              </a:rPr>
              <a:t>11973)</a:t>
            </a:r>
            <a:r>
              <a:rPr dirty="0" sz="1550" spc="185">
                <a:solidFill>
                  <a:srgbClr val="7282A8"/>
                </a:solidFill>
                <a:latin typeface="Calibri"/>
                <a:cs typeface="Calibri"/>
              </a:rPr>
              <a:t> </a:t>
            </a:r>
            <a:r>
              <a:rPr dirty="0" sz="1550" spc="90">
                <a:solidFill>
                  <a:srgbClr val="6982A1"/>
                </a:solidFill>
                <a:latin typeface="Calibri"/>
                <a:cs typeface="Calibri"/>
              </a:rPr>
              <a:t>cescr</a:t>
            </a:r>
            <a:r>
              <a:rPr dirty="0" sz="1550" spc="125">
                <a:solidFill>
                  <a:srgbClr val="6982A1"/>
                </a:solidFill>
                <a:latin typeface="Calibri"/>
                <a:cs typeface="Calibri"/>
              </a:rPr>
              <a:t> </a:t>
            </a:r>
            <a:r>
              <a:rPr dirty="0" sz="1550" spc="105">
                <a:solidFill>
                  <a:srgbClr val="7782BC"/>
                </a:solidFill>
                <a:latin typeface="Calibri"/>
                <a:cs typeface="Calibri"/>
              </a:rPr>
              <a:t>be</a:t>
            </a:r>
            <a:r>
              <a:rPr dirty="0" sz="1550" spc="-85">
                <a:solidFill>
                  <a:srgbClr val="7782BC"/>
                </a:solidFill>
                <a:latin typeface="Calibri"/>
                <a:cs typeface="Calibri"/>
              </a:rPr>
              <a:t> </a:t>
            </a:r>
            <a:r>
              <a:rPr dirty="0" sz="1550" spc="-80">
                <a:solidFill>
                  <a:srgbClr val="546087"/>
                </a:solidFill>
                <a:latin typeface="Calibri"/>
                <a:cs typeface="Calibri"/>
              </a:rPr>
              <a:t>•r›e</a:t>
            </a:r>
            <a:r>
              <a:rPr dirty="0" sz="1550" spc="240">
                <a:solidFill>
                  <a:srgbClr val="546087"/>
                </a:solidFill>
                <a:latin typeface="Calibri"/>
                <a:cs typeface="Calibri"/>
              </a:rPr>
              <a:t> </a:t>
            </a:r>
            <a:r>
              <a:rPr dirty="0" sz="1550" spc="85">
                <a:solidFill>
                  <a:srgbClr val="645D9A"/>
                </a:solidFill>
                <a:latin typeface="Calibri"/>
                <a:cs typeface="Calibri"/>
              </a:rPr>
              <a:t>RAVI</a:t>
            </a:r>
            <a:endParaRPr sz="1550">
              <a:latin typeface="Calibri"/>
              <a:cs typeface="Calibri"/>
            </a:endParaRPr>
          </a:p>
          <a:p>
            <a:pPr marL="214629" indent="-196850">
              <a:lnSpc>
                <a:spcPct val="100000"/>
              </a:lnSpc>
              <a:spcBef>
                <a:spcPts val="800"/>
              </a:spcBef>
              <a:buClr>
                <a:srgbClr val="566990"/>
              </a:buClr>
              <a:buAutoNum type="arabicPlain" startAt="4"/>
              <a:tabLst>
                <a:tab pos="214629" algn="l"/>
              </a:tabLst>
            </a:pPr>
            <a:r>
              <a:rPr dirty="0" sz="1550" spc="120">
                <a:solidFill>
                  <a:srgbClr val="3B56A1"/>
                </a:solidFill>
                <a:latin typeface="Calibri"/>
                <a:cs typeface="Calibri"/>
              </a:rPr>
              <a:t>Preœderce</a:t>
            </a:r>
            <a:endParaRPr sz="1550">
              <a:latin typeface="Calibri"/>
              <a:cs typeface="Calibri"/>
            </a:endParaRPr>
          </a:p>
          <a:p>
            <a:pPr marL="222250" indent="-209550">
              <a:lnSpc>
                <a:spcPct val="100000"/>
              </a:lnSpc>
              <a:spcBef>
                <a:spcPts val="730"/>
              </a:spcBef>
              <a:buClr>
                <a:srgbClr val="526293"/>
              </a:buClr>
              <a:buAutoNum type="arabicPlain" startAt="4"/>
              <a:tabLst>
                <a:tab pos="222250" algn="l"/>
              </a:tabLst>
            </a:pPr>
            <a:r>
              <a:rPr dirty="0" sz="1550" spc="130">
                <a:solidFill>
                  <a:srgbClr val="5B679C"/>
                </a:solidFill>
                <a:latin typeface="Calibri"/>
                <a:cs typeface="Calibri"/>
              </a:rPr>
              <a:t>dee</a:t>
            </a:r>
            <a:r>
              <a:rPr dirty="0" sz="1550" spc="20">
                <a:solidFill>
                  <a:srgbClr val="5B679C"/>
                </a:solidFill>
                <a:latin typeface="Calibri"/>
                <a:cs typeface="Calibri"/>
              </a:rPr>
              <a:t> </a:t>
            </a:r>
            <a:r>
              <a:rPr dirty="0" sz="1550" spc="-20">
                <a:solidFill>
                  <a:srgbClr val="6D72AA"/>
                </a:solidFill>
                <a:latin typeface="Calibri"/>
                <a:cs typeface="Calibri"/>
              </a:rPr>
              <a:t>a!so</a:t>
            </a:r>
            <a:endParaRPr sz="1550">
              <a:latin typeface="Calibri"/>
              <a:cs typeface="Calibri"/>
            </a:endParaRPr>
          </a:p>
          <a:p>
            <a:pPr marL="215265" indent="-202565">
              <a:lnSpc>
                <a:spcPct val="100000"/>
              </a:lnSpc>
              <a:spcBef>
                <a:spcPts val="690"/>
              </a:spcBef>
              <a:buClr>
                <a:srgbClr val="4F5E95"/>
              </a:buClr>
              <a:buAutoNum type="arabicPlain" startAt="4"/>
              <a:tabLst>
                <a:tab pos="215265" algn="l"/>
                <a:tab pos="1209675" algn="l"/>
              </a:tabLst>
            </a:pPr>
            <a:r>
              <a:rPr dirty="0" sz="1550">
                <a:solidFill>
                  <a:srgbClr val="56649E"/>
                </a:solidFill>
                <a:latin typeface="Calibri"/>
                <a:cs typeface="Calibri"/>
              </a:rPr>
              <a:t>Rihl</a:t>
            </a:r>
            <a:r>
              <a:rPr dirty="0" sz="1550" spc="250">
                <a:solidFill>
                  <a:srgbClr val="56649E"/>
                </a:solidFill>
                <a:latin typeface="Calibri"/>
                <a:cs typeface="Calibri"/>
              </a:rPr>
              <a:t> </a:t>
            </a:r>
            <a:r>
              <a:rPr dirty="0" sz="1550" spc="-20">
                <a:solidFill>
                  <a:srgbClr val="6E80BF"/>
                </a:solidFill>
                <a:latin typeface="Calibri"/>
                <a:cs typeface="Calibri"/>
              </a:rPr>
              <a:t>og•n</a:t>
            </a:r>
            <a:r>
              <a:rPr dirty="0" sz="1550">
                <a:solidFill>
                  <a:srgbClr val="6E80BF"/>
                </a:solidFill>
                <a:latin typeface="Calibri"/>
                <a:cs typeface="Calibri"/>
              </a:rPr>
              <a:t>	</a:t>
            </a:r>
            <a:r>
              <a:rPr dirty="0" sz="1550" spc="-50">
                <a:solidFill>
                  <a:srgbClr val="6E80BF"/>
                </a:solidFill>
                <a:latin typeface="Calibri"/>
                <a:cs typeface="Calibri"/>
              </a:rPr>
              <a:t>y</a:t>
            </a:r>
            <a:endParaRPr sz="1550">
              <a:latin typeface="Calibri"/>
              <a:cs typeface="Calibri"/>
            </a:endParaRPr>
          </a:p>
          <a:p>
            <a:pPr marL="224790" indent="-201930">
              <a:lnSpc>
                <a:spcPct val="100000"/>
              </a:lnSpc>
              <a:spcBef>
                <a:spcPts val="840"/>
              </a:spcBef>
              <a:buClr>
                <a:srgbClr val="596E9A"/>
              </a:buClr>
              <a:buAutoNum type="arabicPlain" startAt="4"/>
              <a:tabLst>
                <a:tab pos="224790" algn="l"/>
              </a:tabLst>
            </a:pPr>
            <a:r>
              <a:rPr dirty="0" sz="1550" spc="60">
                <a:solidFill>
                  <a:srgbClr val="7079A0"/>
                </a:solidFill>
                <a:latin typeface="Calibri"/>
                <a:cs typeface="Calibri"/>
              </a:rPr>
              <a:t>Re!erences</a:t>
            </a:r>
            <a:endParaRPr sz="1550">
              <a:latin typeface="Calibri"/>
              <a:cs typeface="Calibri"/>
            </a:endParaRPr>
          </a:p>
          <a:p>
            <a:pPr marL="214629" indent="-200025">
              <a:lnSpc>
                <a:spcPct val="100000"/>
              </a:lnSpc>
              <a:spcBef>
                <a:spcPts val="840"/>
              </a:spcBef>
              <a:buClr>
                <a:srgbClr val="5E6293"/>
              </a:buClr>
              <a:buAutoNum type="arabicPlain" startAt="4"/>
              <a:tabLst>
                <a:tab pos="214629" algn="l"/>
              </a:tabLst>
            </a:pPr>
            <a:r>
              <a:rPr dirty="0" baseline="1792" sz="2325">
                <a:solidFill>
                  <a:srgbClr val="627595"/>
                </a:solidFill>
                <a:latin typeface="Calibri"/>
                <a:cs typeface="Calibri"/>
              </a:rPr>
              <a:t>Ex1erraI</a:t>
            </a:r>
            <a:r>
              <a:rPr dirty="0" baseline="1792" sz="2325" spc="615">
                <a:solidFill>
                  <a:srgbClr val="627595"/>
                </a:solidFill>
                <a:latin typeface="Calibri"/>
                <a:cs typeface="Calibri"/>
              </a:rPr>
              <a:t> </a:t>
            </a:r>
            <a:r>
              <a:rPr dirty="0" baseline="1792" sz="2325">
                <a:solidFill>
                  <a:srgbClr val="898EB1"/>
                </a:solidFill>
                <a:latin typeface="Calibri"/>
                <a:cs typeface="Calibri"/>
              </a:rPr>
              <a:t>I</a:t>
            </a:r>
            <a:r>
              <a:rPr dirty="0" baseline="1792" sz="2325" spc="82">
                <a:solidFill>
                  <a:srgbClr val="898EB1"/>
                </a:solidFill>
                <a:latin typeface="Calibri"/>
                <a:cs typeface="Calibri"/>
              </a:rPr>
              <a:t> </a:t>
            </a:r>
            <a:r>
              <a:rPr dirty="0" baseline="3584" sz="2325" spc="209">
                <a:solidFill>
                  <a:srgbClr val="898EB1"/>
                </a:solidFill>
                <a:latin typeface="Calibri"/>
                <a:cs typeface="Calibri"/>
              </a:rPr>
              <a:t>rk</a:t>
            </a:r>
            <a:r>
              <a:rPr dirty="0" sz="1550" spc="140">
                <a:solidFill>
                  <a:srgbClr val="898EB1"/>
                </a:solidFill>
                <a:latin typeface="Calibri"/>
                <a:cs typeface="Calibri"/>
              </a:rPr>
              <a:t>s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7550" y="10782300"/>
            <a:ext cx="342900" cy="4667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8400" y="9867900"/>
            <a:ext cx="152400" cy="6191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0350" y="9867900"/>
            <a:ext cx="342900" cy="4667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52800" y="9867900"/>
            <a:ext cx="152400" cy="6191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2425" y="9906000"/>
            <a:ext cx="828675" cy="3810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200" y="8039100"/>
            <a:ext cx="152400" cy="6191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2000" y="8039100"/>
            <a:ext cx="466725" cy="4667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81600" y="8029575"/>
            <a:ext cx="152400" cy="61912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72175" y="8048625"/>
            <a:ext cx="409575" cy="4095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24800" y="8029575"/>
            <a:ext cx="152400" cy="6191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48650" y="8039100"/>
            <a:ext cx="409575" cy="46672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39200" y="8039100"/>
            <a:ext cx="161925" cy="6191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95600" y="7124700"/>
            <a:ext cx="152400" cy="6191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00400" y="7124700"/>
            <a:ext cx="466725" cy="46672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00575" y="7124700"/>
            <a:ext cx="400050" cy="4667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81600" y="7115175"/>
            <a:ext cx="152400" cy="61912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91225" y="7162800"/>
            <a:ext cx="828675" cy="3810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19225" y="5534025"/>
            <a:ext cx="361950" cy="9525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724400" y="5286375"/>
            <a:ext cx="152400" cy="62865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34200" y="5210175"/>
            <a:ext cx="323850" cy="6000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362825" y="5257800"/>
            <a:ext cx="333375" cy="50482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382000" y="5295900"/>
            <a:ext cx="161925" cy="60960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14750" y="3429000"/>
            <a:ext cx="361950" cy="504825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43375" y="3552825"/>
            <a:ext cx="400050" cy="39052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724400" y="3457575"/>
            <a:ext cx="152400" cy="61912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553200" y="3457575"/>
            <a:ext cx="152400" cy="61912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810000" y="11115675"/>
            <a:ext cx="152400" cy="13335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839200" y="5629275"/>
            <a:ext cx="152400" cy="13335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296400" y="8372475"/>
            <a:ext cx="152400" cy="133350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1347415" y="3160712"/>
            <a:ext cx="2292350" cy="932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50" spc="-50">
                <a:latin typeface="Courier New"/>
                <a:cs typeface="Courier New"/>
              </a:rPr>
              <a:t>-</a:t>
            </a:r>
            <a:r>
              <a:rPr dirty="0" sz="5950" spc="-20">
                <a:latin typeface="Courier New"/>
                <a:cs typeface="Courier New"/>
              </a:rPr>
              <a:t>modu</a:t>
            </a:r>
            <a:endParaRPr sz="595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010993" y="3160712"/>
            <a:ext cx="2291080" cy="932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50">
                <a:latin typeface="Courier New"/>
                <a:cs typeface="Courier New"/>
              </a:rPr>
              <a:t>add</a:t>
            </a:r>
            <a:r>
              <a:rPr dirty="0" sz="5950" spc="-95">
                <a:latin typeface="Courier New"/>
                <a:cs typeface="Courier New"/>
              </a:rPr>
              <a:t> </a:t>
            </a:r>
            <a:r>
              <a:rPr dirty="0" sz="5950" spc="-50">
                <a:latin typeface="Courier New"/>
                <a:cs typeface="Courier New"/>
              </a:rPr>
              <a:t>.</a:t>
            </a:r>
            <a:endParaRPr sz="595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806178" y="4972050"/>
            <a:ext cx="5028565" cy="9474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3475" algn="l"/>
              </a:tabLst>
            </a:pPr>
            <a:r>
              <a:rPr dirty="0" sz="6050" spc="-10">
                <a:latin typeface="Courier New"/>
                <a:cs typeface="Courier New"/>
              </a:rPr>
              <a:t>export</a:t>
            </a:r>
            <a:r>
              <a:rPr dirty="0" sz="6050">
                <a:latin typeface="Courier New"/>
                <a:cs typeface="Courier New"/>
              </a:rPr>
              <a:t>	</a:t>
            </a:r>
            <a:r>
              <a:rPr dirty="0" sz="6050" spc="-85">
                <a:latin typeface="Courier New"/>
                <a:cs typeface="Courier New"/>
              </a:rPr>
              <a:t>add</a:t>
            </a:r>
            <a:endParaRPr sz="6050">
              <a:latin typeface="Courier New"/>
              <a:cs typeface="Courier New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379444" y="6773482"/>
            <a:ext cx="2591435" cy="187833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500"/>
              </a:spcBef>
              <a:tabLst>
                <a:tab pos="2336165" algn="l"/>
              </a:tabLst>
            </a:pPr>
            <a:r>
              <a:rPr dirty="0" sz="5900" spc="265">
                <a:latin typeface="Arial MT"/>
                <a:cs typeface="Arial MT"/>
              </a:rPr>
              <a:t>add</a:t>
            </a:r>
            <a:r>
              <a:rPr dirty="0" sz="5900">
                <a:latin typeface="Arial MT"/>
                <a:cs typeface="Arial MT"/>
              </a:rPr>
              <a:t>	</a:t>
            </a:r>
            <a:r>
              <a:rPr dirty="0" sz="5900" spc="110">
                <a:latin typeface="Arial MT"/>
                <a:cs typeface="Arial MT"/>
              </a:rPr>
              <a:t>,</a:t>
            </a:r>
            <a:endParaRPr sz="5900">
              <a:latin typeface="Arial MT"/>
              <a:cs typeface="Arial MT"/>
            </a:endParaRPr>
          </a:p>
          <a:p>
            <a:pPr algn="r" marR="133985">
              <a:lnSpc>
                <a:spcPct val="100000"/>
              </a:lnSpc>
              <a:spcBef>
                <a:spcPts val="385"/>
              </a:spcBef>
            </a:pPr>
            <a:r>
              <a:rPr dirty="0" sz="5600" spc="165">
                <a:latin typeface="Arial MT"/>
                <a:cs typeface="Arial MT"/>
              </a:rPr>
              <a:t>id</a:t>
            </a:r>
            <a:endParaRPr sz="56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368821" y="9601200"/>
            <a:ext cx="63436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165">
                <a:latin typeface="Arial MT"/>
                <a:cs typeface="Arial MT"/>
              </a:rPr>
              <a:t>id</a:t>
            </a:r>
            <a:endParaRPr sz="56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864746" y="7772400"/>
            <a:ext cx="63436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165">
                <a:latin typeface="Arial MT"/>
                <a:cs typeface="Arial MT"/>
              </a:rPr>
              <a:t>id</a:t>
            </a:r>
            <a:endParaRPr sz="56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692052" y="738187"/>
            <a:ext cx="7339965" cy="1109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ts val="2160"/>
              </a:lnSpc>
              <a:spcBef>
                <a:spcPts val="100"/>
              </a:spcBef>
              <a:tabLst>
                <a:tab pos="2230755" algn="l"/>
              </a:tabLst>
            </a:pPr>
            <a:r>
              <a:rPr dirty="0" sz="1850" spc="-10">
                <a:latin typeface="Courier New"/>
                <a:cs typeface="Courier New"/>
              </a:rPr>
              <a:t>{module,</a:t>
            </a:r>
            <a:r>
              <a:rPr dirty="0" sz="1850" spc="-204">
                <a:latin typeface="Courier New"/>
                <a:cs typeface="Courier New"/>
              </a:rPr>
              <a:t> </a:t>
            </a:r>
            <a:r>
              <a:rPr dirty="0" sz="1850" spc="-10">
                <a:latin typeface="Courier New"/>
                <a:cs typeface="Courier New"/>
              </a:rPr>
              <a:t>add}.</a:t>
            </a:r>
            <a:r>
              <a:rPr dirty="0" sz="1850">
                <a:latin typeface="Courier New"/>
                <a:cs typeface="Courier New"/>
              </a:rPr>
              <a:t>	%%</a:t>
            </a:r>
            <a:r>
              <a:rPr dirty="0" sz="1850" spc="-150">
                <a:latin typeface="Courier New"/>
                <a:cs typeface="Courier New"/>
              </a:rPr>
              <a:t> </a:t>
            </a:r>
            <a:r>
              <a:rPr dirty="0" sz="1850" spc="-25">
                <a:latin typeface="Courier New"/>
                <a:cs typeface="Courier New"/>
              </a:rPr>
              <a:t>version</a:t>
            </a:r>
            <a:r>
              <a:rPr dirty="0" sz="1850" spc="-145">
                <a:latin typeface="Courier New"/>
                <a:cs typeface="Courier New"/>
              </a:rPr>
              <a:t> </a:t>
            </a:r>
            <a:r>
              <a:rPr dirty="0" sz="1850">
                <a:latin typeface="Courier New"/>
                <a:cs typeface="Courier New"/>
              </a:rPr>
              <a:t>-</a:t>
            </a:r>
            <a:r>
              <a:rPr dirty="0" sz="1850" spc="-125">
                <a:latin typeface="Courier New"/>
                <a:cs typeface="Courier New"/>
              </a:rPr>
              <a:t> </a:t>
            </a:r>
            <a:r>
              <a:rPr dirty="0" sz="1850" spc="5">
                <a:latin typeface="Courier New"/>
                <a:cs typeface="Courier New"/>
              </a:rPr>
              <a:t>0</a:t>
            </a:r>
            <a:endParaRPr sz="1850">
              <a:latin typeface="Courier New"/>
              <a:cs typeface="Courier New"/>
            </a:endParaRPr>
          </a:p>
          <a:p>
            <a:pPr marL="14604">
              <a:lnSpc>
                <a:spcPts val="2100"/>
              </a:lnSpc>
            </a:pPr>
            <a:r>
              <a:rPr dirty="0" sz="1850" spc="-25">
                <a:latin typeface="Courier New"/>
                <a:cs typeface="Courier New"/>
              </a:rPr>
              <a:t>{exports,</a:t>
            </a:r>
            <a:r>
              <a:rPr dirty="0" sz="1850" spc="-225">
                <a:latin typeface="Courier New"/>
                <a:cs typeface="Courier New"/>
              </a:rPr>
              <a:t> </a:t>
            </a:r>
            <a:r>
              <a:rPr dirty="0" sz="1850" spc="-30">
                <a:latin typeface="Courier New"/>
                <a:cs typeface="Courier New"/>
              </a:rPr>
              <a:t>[{add,2},{module_info,0},{module_info,l}]}.</a:t>
            </a:r>
            <a:endParaRPr sz="1850">
              <a:latin typeface="Courier New"/>
              <a:cs typeface="Courier New"/>
            </a:endParaRPr>
          </a:p>
          <a:p>
            <a:pPr marL="14604">
              <a:lnSpc>
                <a:spcPts val="2050"/>
              </a:lnSpc>
            </a:pPr>
            <a:r>
              <a:rPr dirty="0" sz="1850" spc="-35">
                <a:latin typeface="Courier New"/>
                <a:cs typeface="Courier New"/>
              </a:rPr>
              <a:t>{attributes,</a:t>
            </a:r>
            <a:r>
              <a:rPr dirty="0" sz="1850" spc="-180">
                <a:latin typeface="Courier New"/>
                <a:cs typeface="Courier New"/>
              </a:rPr>
              <a:t> </a:t>
            </a:r>
            <a:r>
              <a:rPr dirty="0" sz="1850" spc="-20">
                <a:latin typeface="Courier New"/>
                <a:cs typeface="Courier New"/>
              </a:rPr>
              <a:t>[]}.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230"/>
              </a:lnSpc>
            </a:pPr>
            <a:r>
              <a:rPr dirty="0" sz="1950" spc="-90">
                <a:latin typeface="Courier New"/>
                <a:cs typeface="Courier New"/>
              </a:rPr>
              <a:t>{labels,</a:t>
            </a:r>
            <a:r>
              <a:rPr dirty="0" sz="1950" spc="-150">
                <a:latin typeface="Courier New"/>
                <a:cs typeface="Courier New"/>
              </a:rPr>
              <a:t> </a:t>
            </a:r>
            <a:r>
              <a:rPr dirty="0" sz="1950" spc="-25">
                <a:latin typeface="Courier New"/>
                <a:cs typeface="Courier New"/>
              </a:rPr>
              <a:t>9}.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671619" y="2071687"/>
            <a:ext cx="6265545" cy="4838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85"/>
              </a:lnSpc>
              <a:spcBef>
                <a:spcPts val="100"/>
              </a:spcBef>
            </a:pPr>
            <a:r>
              <a:rPr dirty="0" sz="1850">
                <a:latin typeface="Courier New"/>
                <a:cs typeface="Courier New"/>
              </a:rPr>
              <a:t>(function,</a:t>
            </a:r>
            <a:r>
              <a:rPr dirty="0" sz="1850" spc="-85">
                <a:latin typeface="Courier New"/>
                <a:cs typeface="Courier New"/>
              </a:rPr>
              <a:t> </a:t>
            </a:r>
            <a:r>
              <a:rPr dirty="0" sz="1850">
                <a:latin typeface="Courier New"/>
                <a:cs typeface="Courier New"/>
              </a:rPr>
              <a:t>add,</a:t>
            </a:r>
            <a:r>
              <a:rPr dirty="0" sz="1850" spc="-195">
                <a:latin typeface="Courier New"/>
                <a:cs typeface="Courier New"/>
              </a:rPr>
              <a:t> </a:t>
            </a:r>
            <a:r>
              <a:rPr dirty="0" sz="1850">
                <a:latin typeface="Courier New"/>
                <a:cs typeface="Courier New"/>
              </a:rPr>
              <a:t>2,</a:t>
            </a:r>
            <a:r>
              <a:rPr dirty="0" sz="1850" spc="-275">
                <a:latin typeface="Courier New"/>
                <a:cs typeface="Courier New"/>
              </a:rPr>
              <a:t> </a:t>
            </a:r>
            <a:r>
              <a:rPr dirty="0" sz="1850" spc="-25">
                <a:latin typeface="Courier New"/>
                <a:cs typeface="Courier New"/>
              </a:rPr>
              <a:t>2}.</a:t>
            </a:r>
            <a:endParaRPr sz="1850">
              <a:latin typeface="Courier New"/>
              <a:cs typeface="Courier New"/>
            </a:endParaRPr>
          </a:p>
          <a:p>
            <a:pPr marL="313055">
              <a:lnSpc>
                <a:spcPts val="2070"/>
              </a:lnSpc>
            </a:pPr>
            <a:r>
              <a:rPr dirty="0" sz="1800" spc="-10">
                <a:latin typeface="Courier New"/>
                <a:cs typeface="Courier New"/>
              </a:rPr>
              <a:t>{label,l}.</a:t>
            </a:r>
            <a:endParaRPr sz="1800">
              <a:latin typeface="Courier New"/>
              <a:cs typeface="Courier New"/>
            </a:endParaRPr>
          </a:p>
          <a:p>
            <a:pPr marL="588010">
              <a:lnSpc>
                <a:spcPts val="2105"/>
              </a:lnSpc>
            </a:pPr>
            <a:r>
              <a:rPr dirty="0" sz="1850" spc="-10">
                <a:latin typeface="Courier New"/>
                <a:cs typeface="Courier New"/>
              </a:rPr>
              <a:t>{line,[{location,”add.erl",6}]}.</a:t>
            </a:r>
            <a:endParaRPr sz="1850">
              <a:latin typeface="Courier New"/>
              <a:cs typeface="Courier New"/>
            </a:endParaRPr>
          </a:p>
          <a:p>
            <a:pPr marL="588010">
              <a:lnSpc>
                <a:spcPts val="2075"/>
              </a:lnSpc>
            </a:pPr>
            <a:r>
              <a:rPr dirty="0" sz="1850" spc="-10">
                <a:latin typeface="Courier New"/>
                <a:cs typeface="Courier New"/>
              </a:rPr>
              <a:t>{func_info,{atom,add},{atom,add},2}.</a:t>
            </a:r>
            <a:endParaRPr sz="1850">
              <a:latin typeface="Courier New"/>
              <a:cs typeface="Courier New"/>
            </a:endParaRPr>
          </a:p>
          <a:p>
            <a:pPr marL="310515">
              <a:lnSpc>
                <a:spcPts val="2155"/>
              </a:lnSpc>
            </a:pPr>
            <a:r>
              <a:rPr dirty="0" sz="1900" spc="-10">
                <a:latin typeface="Courier New"/>
                <a:cs typeface="Courier New"/>
              </a:rPr>
              <a:t>{label,2}.</a:t>
            </a:r>
            <a:endParaRPr sz="1900">
              <a:latin typeface="Courier New"/>
              <a:cs typeface="Courier New"/>
            </a:endParaRPr>
          </a:p>
          <a:p>
            <a:pPr marL="589280">
              <a:lnSpc>
                <a:spcPts val="2115"/>
              </a:lnSpc>
            </a:pPr>
            <a:r>
              <a:rPr dirty="0" sz="1800" spc="-10">
                <a:latin typeface="Courier New"/>
                <a:cs typeface="Courier New"/>
              </a:rPr>
              <a:t>{al1ocate,l,2}.</a:t>
            </a:r>
            <a:endParaRPr sz="1800">
              <a:latin typeface="Courier New"/>
              <a:cs typeface="Courier New"/>
            </a:endParaRPr>
          </a:p>
          <a:p>
            <a:pPr marL="590550">
              <a:lnSpc>
                <a:spcPts val="2070"/>
              </a:lnSpc>
            </a:pPr>
            <a:r>
              <a:rPr dirty="0" sz="1750" spc="-10">
                <a:latin typeface="Courier New"/>
                <a:cs typeface="Courier New"/>
              </a:rPr>
              <a:t>{move,{x,l},{y,0}}.</a:t>
            </a:r>
            <a:endParaRPr sz="1750">
              <a:latin typeface="Courier New"/>
              <a:cs typeface="Courier New"/>
            </a:endParaRPr>
          </a:p>
          <a:p>
            <a:pPr marL="589280">
              <a:lnSpc>
                <a:spcPts val="2080"/>
              </a:lnSpc>
            </a:pPr>
            <a:r>
              <a:rPr dirty="0" sz="1800" spc="-10">
                <a:latin typeface="Courier New"/>
                <a:cs typeface="Courier New"/>
              </a:rPr>
              <a:t>{line,[{location,"add.erl",7}]}.</a:t>
            </a:r>
            <a:endParaRPr sz="1800">
              <a:latin typeface="Courier New"/>
              <a:cs typeface="Courier New"/>
            </a:endParaRPr>
          </a:p>
          <a:p>
            <a:pPr marL="588010">
              <a:lnSpc>
                <a:spcPts val="2155"/>
              </a:lnSpc>
            </a:pPr>
            <a:r>
              <a:rPr dirty="0" sz="1850" spc="-10">
                <a:latin typeface="Courier New"/>
                <a:cs typeface="Courier New"/>
              </a:rPr>
              <a:t>{call,l,{f,4}}.</a:t>
            </a:r>
            <a:endParaRPr sz="1850">
              <a:latin typeface="Courier New"/>
              <a:cs typeface="Courier New"/>
            </a:endParaRPr>
          </a:p>
          <a:p>
            <a:pPr marL="590550">
              <a:lnSpc>
                <a:spcPts val="2090"/>
              </a:lnSpc>
            </a:pPr>
            <a:r>
              <a:rPr dirty="0" sz="1750" spc="-10">
                <a:latin typeface="Courier New"/>
                <a:cs typeface="Courier New"/>
              </a:rPr>
              <a:t>{move,{x,0},{x,l}}.</a:t>
            </a:r>
            <a:endParaRPr sz="1750">
              <a:latin typeface="Courier New"/>
              <a:cs typeface="Courier New"/>
            </a:endParaRPr>
          </a:p>
          <a:p>
            <a:pPr marL="590550">
              <a:lnSpc>
                <a:spcPts val="2075"/>
              </a:lnSpc>
            </a:pPr>
            <a:r>
              <a:rPr dirty="0" sz="1750" spc="-10">
                <a:latin typeface="Courier New"/>
                <a:cs typeface="Courier New"/>
              </a:rPr>
              <a:t>{move,{y,0},{x,0}}.</a:t>
            </a:r>
            <a:endParaRPr sz="1750">
              <a:latin typeface="Courier New"/>
              <a:cs typeface="Courier New"/>
            </a:endParaRPr>
          </a:p>
          <a:p>
            <a:pPr marL="589280">
              <a:lnSpc>
                <a:spcPts val="2105"/>
              </a:lnSpc>
            </a:pPr>
            <a:r>
              <a:rPr dirty="0" sz="1800" spc="-10">
                <a:latin typeface="Courier New"/>
                <a:cs typeface="Courier New"/>
              </a:rPr>
              <a:t>{move,{x,l},{y,0}}.</a:t>
            </a:r>
            <a:endParaRPr sz="1800">
              <a:latin typeface="Courier New"/>
              <a:cs typeface="Courier New"/>
            </a:endParaRPr>
          </a:p>
          <a:p>
            <a:pPr marL="589280">
              <a:lnSpc>
                <a:spcPts val="2050"/>
              </a:lnSpc>
            </a:pPr>
            <a:r>
              <a:rPr dirty="0" sz="1800" spc="-10">
                <a:latin typeface="Courier New"/>
                <a:cs typeface="Courier New"/>
              </a:rPr>
              <a:t>{line,[{location,"add.erl",7}]}.</a:t>
            </a:r>
            <a:endParaRPr sz="1800">
              <a:latin typeface="Courier New"/>
              <a:cs typeface="Courier New"/>
            </a:endParaRPr>
          </a:p>
          <a:p>
            <a:pPr marL="586740">
              <a:lnSpc>
                <a:spcPts val="2135"/>
              </a:lnSpc>
            </a:pPr>
            <a:r>
              <a:rPr dirty="0" sz="1900" spc="-10">
                <a:latin typeface="Courier New"/>
                <a:cs typeface="Courier New"/>
              </a:rPr>
              <a:t>{call,l,{f,4}}.</a:t>
            </a:r>
            <a:endParaRPr sz="1900">
              <a:latin typeface="Courier New"/>
              <a:cs typeface="Courier New"/>
            </a:endParaRPr>
          </a:p>
          <a:p>
            <a:pPr marL="588010">
              <a:lnSpc>
                <a:spcPts val="2095"/>
              </a:lnSpc>
            </a:pPr>
            <a:r>
              <a:rPr dirty="0" sz="1850" spc="-10">
                <a:latin typeface="Courier New"/>
                <a:cs typeface="Courier New"/>
              </a:rPr>
              <a:t>{line,[{location,”add.erl",7}]}.</a:t>
            </a:r>
            <a:endParaRPr sz="1850">
              <a:latin typeface="Courier New"/>
              <a:cs typeface="Courier New"/>
            </a:endParaRPr>
          </a:p>
          <a:p>
            <a:pPr marL="588010">
              <a:lnSpc>
                <a:spcPts val="2160"/>
              </a:lnSpc>
            </a:pPr>
            <a:r>
              <a:rPr dirty="0" sz="1850" spc="-30">
                <a:latin typeface="Courier New"/>
                <a:cs typeface="Courier New"/>
              </a:rPr>
              <a:t>{gc_bif,'+',{f,0},l,[{y,0},{x,0}],(x,0}}.</a:t>
            </a:r>
            <a:endParaRPr sz="1850">
              <a:latin typeface="Courier New"/>
              <a:cs typeface="Courier New"/>
            </a:endParaRPr>
          </a:p>
          <a:p>
            <a:pPr marL="591820">
              <a:lnSpc>
                <a:spcPct val="100000"/>
              </a:lnSpc>
              <a:spcBef>
                <a:spcPts val="30"/>
              </a:spcBef>
            </a:pPr>
            <a:r>
              <a:rPr dirty="0" sz="1700" spc="45">
                <a:latin typeface="Courier New"/>
                <a:cs typeface="Courier New"/>
              </a:rPr>
              <a:t>{deallocate,l}.</a:t>
            </a:r>
            <a:endParaRPr sz="1700">
              <a:latin typeface="Courier New"/>
              <a:cs typeface="Courier New"/>
            </a:endParaRPr>
          </a:p>
          <a:p>
            <a:pPr marL="596900">
              <a:lnSpc>
                <a:spcPct val="100000"/>
              </a:lnSpc>
              <a:spcBef>
                <a:spcPts val="10"/>
              </a:spcBef>
            </a:pPr>
            <a:r>
              <a:rPr dirty="0" sz="1750" spc="-10">
                <a:latin typeface="Courier New"/>
                <a:cs typeface="Courier New"/>
              </a:rPr>
              <a:t>return.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694563" y="7138987"/>
            <a:ext cx="5413375" cy="1639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dirty="0" sz="1850" spc="-20">
                <a:latin typeface="Courier New"/>
                <a:cs typeface="Courier New"/>
              </a:rPr>
              <a:t>{function,</a:t>
            </a:r>
            <a:r>
              <a:rPr dirty="0" sz="1850" spc="-45">
                <a:latin typeface="Courier New"/>
                <a:cs typeface="Courier New"/>
              </a:rPr>
              <a:t> </a:t>
            </a:r>
            <a:r>
              <a:rPr dirty="0" sz="1850">
                <a:latin typeface="Courier New"/>
                <a:cs typeface="Courier New"/>
              </a:rPr>
              <a:t>id,</a:t>
            </a:r>
            <a:r>
              <a:rPr dirty="0" sz="1850" spc="-195">
                <a:latin typeface="Courier New"/>
                <a:cs typeface="Courier New"/>
              </a:rPr>
              <a:t> </a:t>
            </a:r>
            <a:r>
              <a:rPr dirty="0" sz="1850">
                <a:latin typeface="Courier New"/>
                <a:cs typeface="Courier New"/>
              </a:rPr>
              <a:t>1,</a:t>
            </a:r>
            <a:r>
              <a:rPr dirty="0" sz="1850" spc="-254">
                <a:latin typeface="Courier New"/>
                <a:cs typeface="Courier New"/>
              </a:rPr>
              <a:t> </a:t>
            </a:r>
            <a:r>
              <a:rPr dirty="0" sz="1850" spc="-25">
                <a:latin typeface="Courier New"/>
                <a:cs typeface="Courier New"/>
              </a:rPr>
              <a:t>4}.</a:t>
            </a:r>
            <a:endParaRPr sz="1850">
              <a:latin typeface="Courier New"/>
              <a:cs typeface="Courier New"/>
            </a:endParaRPr>
          </a:p>
          <a:p>
            <a:pPr marL="287655">
              <a:lnSpc>
                <a:spcPts val="2130"/>
              </a:lnSpc>
            </a:pPr>
            <a:r>
              <a:rPr dirty="0" sz="1900" spc="-10">
                <a:latin typeface="Courier New"/>
                <a:cs typeface="Courier New"/>
              </a:rPr>
              <a:t>{label,3}.</a:t>
            </a:r>
            <a:endParaRPr sz="1900">
              <a:latin typeface="Courier New"/>
              <a:cs typeface="Courier New"/>
            </a:endParaRPr>
          </a:p>
          <a:p>
            <a:pPr marL="565150">
              <a:lnSpc>
                <a:spcPts val="2095"/>
              </a:lnSpc>
            </a:pPr>
            <a:r>
              <a:rPr dirty="0" sz="1850" spc="-10">
                <a:latin typeface="Courier New"/>
                <a:cs typeface="Courier New"/>
              </a:rPr>
              <a:t>{line,[(location,”add.erl",9}]}.</a:t>
            </a:r>
            <a:endParaRPr sz="1850">
              <a:latin typeface="Courier New"/>
              <a:cs typeface="Courier New"/>
            </a:endParaRPr>
          </a:p>
          <a:p>
            <a:pPr marL="565150">
              <a:lnSpc>
                <a:spcPts val="2075"/>
              </a:lnSpc>
            </a:pPr>
            <a:r>
              <a:rPr dirty="0" sz="1850" spc="-30">
                <a:latin typeface="Courier New"/>
                <a:cs typeface="Courier New"/>
              </a:rPr>
              <a:t>{func_info,{atom,add},{atom,id},1}.</a:t>
            </a:r>
            <a:endParaRPr sz="1850">
              <a:latin typeface="Courier New"/>
              <a:cs typeface="Courier New"/>
            </a:endParaRPr>
          </a:p>
          <a:p>
            <a:pPr marL="287655">
              <a:lnSpc>
                <a:spcPts val="2155"/>
              </a:lnSpc>
            </a:pPr>
            <a:r>
              <a:rPr dirty="0" sz="1900" spc="-10">
                <a:latin typeface="Courier New"/>
                <a:cs typeface="Courier New"/>
              </a:rPr>
              <a:t>{label,4}.</a:t>
            </a:r>
            <a:endParaRPr sz="1900">
              <a:latin typeface="Courier New"/>
              <a:cs typeface="Courier New"/>
            </a:endParaRPr>
          </a:p>
          <a:p>
            <a:pPr marL="573405">
              <a:lnSpc>
                <a:spcPts val="2120"/>
              </a:lnSpc>
            </a:pPr>
            <a:r>
              <a:rPr dirty="0" sz="1800" spc="-10">
                <a:latin typeface="Courier New"/>
                <a:cs typeface="Courier New"/>
              </a:rPr>
              <a:t>return.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694563" y="9005887"/>
            <a:ext cx="3169920" cy="84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dirty="0" sz="1850" spc="-20">
                <a:latin typeface="Courier New"/>
                <a:cs typeface="Courier New"/>
              </a:rPr>
              <a:t>{function,</a:t>
            </a:r>
            <a:r>
              <a:rPr dirty="0" sz="1850" spc="-200">
                <a:latin typeface="Courier New"/>
                <a:cs typeface="Courier New"/>
              </a:rPr>
              <a:t> </a:t>
            </a:r>
            <a:r>
              <a:rPr dirty="0" sz="1850" spc="-40">
                <a:latin typeface="Courier New"/>
                <a:cs typeface="Courier New"/>
              </a:rPr>
              <a:t>module_info,</a:t>
            </a:r>
            <a:endParaRPr sz="1850">
              <a:latin typeface="Courier New"/>
              <a:cs typeface="Courier New"/>
            </a:endParaRPr>
          </a:p>
          <a:p>
            <a:pPr marL="287655">
              <a:lnSpc>
                <a:spcPts val="2130"/>
              </a:lnSpc>
            </a:pPr>
            <a:r>
              <a:rPr dirty="0" sz="1900" spc="-10">
                <a:latin typeface="Courier New"/>
                <a:cs typeface="Courier New"/>
              </a:rPr>
              <a:t>{label,5}.</a:t>
            </a:r>
            <a:endParaRPr sz="1900">
              <a:latin typeface="Courier New"/>
              <a:cs typeface="Courier New"/>
            </a:endParaRPr>
          </a:p>
          <a:p>
            <a:pPr marL="565150">
              <a:lnSpc>
                <a:spcPts val="2155"/>
              </a:lnSpc>
            </a:pPr>
            <a:r>
              <a:rPr dirty="0" sz="1850" spc="-10">
                <a:latin typeface="Courier New"/>
                <a:cs typeface="Courier New"/>
              </a:rPr>
              <a:t>{line,[]}.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4000886" y="9005887"/>
            <a:ext cx="848994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latin typeface="Courier New"/>
                <a:cs typeface="Courier New"/>
              </a:rPr>
              <a:t>0,</a:t>
            </a:r>
            <a:r>
              <a:rPr dirty="0" sz="1850" spc="-175">
                <a:latin typeface="Courier New"/>
                <a:cs typeface="Courier New"/>
              </a:rPr>
              <a:t> </a:t>
            </a:r>
            <a:r>
              <a:rPr dirty="0" sz="1850" spc="-25">
                <a:latin typeface="Courier New"/>
                <a:cs typeface="Courier New"/>
              </a:rPr>
              <a:t>6}.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1247013" y="9805987"/>
            <a:ext cx="610425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30">
                <a:latin typeface="Courier New"/>
                <a:cs typeface="Courier New"/>
              </a:rPr>
              <a:t>{func_infD,{atom,add},(atom,module_info},0}.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969531" y="10066337"/>
            <a:ext cx="13868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70">
                <a:latin typeface="Courier New"/>
                <a:cs typeface="Courier New"/>
              </a:rPr>
              <a:t>{label,6}.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245756" y="10333037"/>
            <a:ext cx="332676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60">
                <a:latin typeface="Courier New"/>
                <a:cs typeface="Courier New"/>
              </a:rPr>
              <a:t>{move,(atom,add},{x,0}}.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1244502" y="10598150"/>
            <a:ext cx="7350125" cy="582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250"/>
              </a:lnSpc>
              <a:spcBef>
                <a:spcPts val="100"/>
              </a:spcBef>
            </a:pPr>
            <a:r>
              <a:rPr dirty="0" sz="1950" spc="-10">
                <a:latin typeface="Courier New"/>
                <a:cs typeface="Courier New"/>
              </a:rPr>
              <a:t>{line,[]}.</a:t>
            </a:r>
            <a:endParaRPr sz="1950">
              <a:latin typeface="Courier New"/>
              <a:cs typeface="Courier New"/>
            </a:endParaRPr>
          </a:p>
          <a:p>
            <a:pPr marL="14604">
              <a:lnSpc>
                <a:spcPts val="2130"/>
              </a:lnSpc>
            </a:pPr>
            <a:r>
              <a:rPr dirty="0" sz="1850" spc="-30">
                <a:latin typeface="Courier New"/>
                <a:cs typeface="Courier New"/>
              </a:rPr>
              <a:t>{call_ext_only,1,{extfunc,erlang,get_module_info,l}}.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694563" y="11406187"/>
            <a:ext cx="3169920" cy="84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10"/>
              </a:lnSpc>
              <a:spcBef>
                <a:spcPts val="100"/>
              </a:spcBef>
            </a:pPr>
            <a:r>
              <a:rPr dirty="0" sz="1850" spc="-20">
                <a:latin typeface="Courier New"/>
                <a:cs typeface="Courier New"/>
              </a:rPr>
              <a:t>{function,</a:t>
            </a:r>
            <a:r>
              <a:rPr dirty="0" sz="1850" spc="-200">
                <a:latin typeface="Courier New"/>
                <a:cs typeface="Courier New"/>
              </a:rPr>
              <a:t> </a:t>
            </a:r>
            <a:r>
              <a:rPr dirty="0" sz="1850" spc="-40">
                <a:latin typeface="Courier New"/>
                <a:cs typeface="Courier New"/>
              </a:rPr>
              <a:t>module_info,</a:t>
            </a:r>
            <a:endParaRPr sz="1850">
              <a:latin typeface="Courier New"/>
              <a:cs typeface="Courier New"/>
            </a:endParaRPr>
          </a:p>
          <a:p>
            <a:pPr marL="286385">
              <a:lnSpc>
                <a:spcPts val="2160"/>
              </a:lnSpc>
            </a:pPr>
            <a:r>
              <a:rPr dirty="0" sz="1950" spc="-10">
                <a:latin typeface="Courier New"/>
                <a:cs typeface="Courier New"/>
              </a:rPr>
              <a:t>{label,7}.</a:t>
            </a:r>
            <a:endParaRPr sz="1950">
              <a:latin typeface="Courier New"/>
              <a:cs typeface="Courier New"/>
            </a:endParaRPr>
          </a:p>
          <a:p>
            <a:pPr marL="565150">
              <a:lnSpc>
                <a:spcPts val="2150"/>
              </a:lnSpc>
            </a:pPr>
            <a:r>
              <a:rPr dirty="0" sz="1850" spc="-10">
                <a:latin typeface="Courier New"/>
                <a:cs typeface="Courier New"/>
              </a:rPr>
              <a:t>{line,[]}.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4010512" y="11406187"/>
            <a:ext cx="84010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latin typeface="Courier New"/>
                <a:cs typeface="Courier New"/>
              </a:rPr>
              <a:t>1,</a:t>
            </a:r>
            <a:r>
              <a:rPr dirty="0" sz="1850" spc="-215">
                <a:latin typeface="Courier New"/>
                <a:cs typeface="Courier New"/>
              </a:rPr>
              <a:t> </a:t>
            </a:r>
            <a:r>
              <a:rPr dirty="0" sz="1850" spc="-25">
                <a:latin typeface="Courier New"/>
                <a:cs typeface="Courier New"/>
              </a:rPr>
              <a:t>8}.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970788" y="12206287"/>
            <a:ext cx="7623809" cy="1640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925">
              <a:lnSpc>
                <a:spcPts val="2160"/>
              </a:lnSpc>
              <a:spcBef>
                <a:spcPts val="100"/>
              </a:spcBef>
            </a:pPr>
            <a:r>
              <a:rPr dirty="0" sz="1850" spc="-10">
                <a:latin typeface="Courier New"/>
                <a:cs typeface="Courier New"/>
              </a:rPr>
              <a:t>{func_info,{atom,add},{atom,module_info},l}.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050"/>
              </a:lnSpc>
            </a:pPr>
            <a:r>
              <a:rPr dirty="0" sz="1850" spc="-10">
                <a:latin typeface="Courier New"/>
                <a:cs typeface="Courier New"/>
              </a:rPr>
              <a:t>{label,8}.</a:t>
            </a:r>
            <a:endParaRPr sz="1850">
              <a:latin typeface="Courier New"/>
              <a:cs typeface="Courier New"/>
            </a:endParaRPr>
          </a:p>
          <a:p>
            <a:pPr marL="286385">
              <a:lnSpc>
                <a:spcPts val="2160"/>
              </a:lnSpc>
            </a:pPr>
            <a:r>
              <a:rPr dirty="0" sz="1950" spc="-50">
                <a:latin typeface="Courier New"/>
                <a:cs typeface="Courier New"/>
              </a:rPr>
              <a:t>{move,{x,0},{x,1}}.</a:t>
            </a:r>
            <a:endParaRPr sz="1950">
              <a:latin typeface="Courier New"/>
              <a:cs typeface="Courier New"/>
            </a:endParaRPr>
          </a:p>
          <a:p>
            <a:pPr marL="288925">
              <a:lnSpc>
                <a:spcPts val="2090"/>
              </a:lnSpc>
            </a:pPr>
            <a:r>
              <a:rPr dirty="0" sz="1850" spc="-10">
                <a:latin typeface="Courier New"/>
                <a:cs typeface="Courier New"/>
              </a:rPr>
              <a:t>{move,{atom,add},{x,0}}.</a:t>
            </a:r>
            <a:endParaRPr sz="1850">
              <a:latin typeface="Courier New"/>
              <a:cs typeface="Courier New"/>
            </a:endParaRPr>
          </a:p>
          <a:p>
            <a:pPr marL="288925">
              <a:lnSpc>
                <a:spcPts val="2100"/>
              </a:lnSpc>
            </a:pPr>
            <a:r>
              <a:rPr dirty="0" sz="1850" spc="-10">
                <a:latin typeface="Courier New"/>
                <a:cs typeface="Courier New"/>
              </a:rPr>
              <a:t>{line,[]}.</a:t>
            </a:r>
            <a:endParaRPr sz="1850">
              <a:latin typeface="Courier New"/>
              <a:cs typeface="Courier New"/>
            </a:endParaRPr>
          </a:p>
          <a:p>
            <a:pPr marL="288925">
              <a:lnSpc>
                <a:spcPts val="2160"/>
              </a:lnSpc>
            </a:pPr>
            <a:r>
              <a:rPr dirty="0" sz="1850" spc="-30">
                <a:latin typeface="Courier New"/>
                <a:cs typeface="Courier New"/>
              </a:rPr>
              <a:t>{call_ext_only,2,{extfunc,erlang,get_module_info,2}}.</a:t>
            </a:r>
            <a:endParaRPr sz="1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5700" y="7848600"/>
            <a:ext cx="1828800" cy="419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550" y="7848600"/>
            <a:ext cx="285750" cy="4095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0450" y="7877175"/>
            <a:ext cx="666750" cy="3905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7250" y="7829550"/>
            <a:ext cx="1066800" cy="4381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10725" y="7848600"/>
            <a:ext cx="285750" cy="4095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52850" y="7153275"/>
            <a:ext cx="685800" cy="3905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10125" y="7162800"/>
            <a:ext cx="1076325" cy="4953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73125" y="7096125"/>
            <a:ext cx="390525" cy="46672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20800" y="7124700"/>
            <a:ext cx="228600" cy="5238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87650" y="7124700"/>
            <a:ext cx="228600" cy="5238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52850" y="6429375"/>
            <a:ext cx="276225" cy="3810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86225" y="6429375"/>
            <a:ext cx="352425" cy="3905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10125" y="6429375"/>
            <a:ext cx="1076325" cy="5048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19925" y="6429375"/>
            <a:ext cx="333375" cy="3810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53400" y="6429375"/>
            <a:ext cx="657225" cy="3905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211175" y="6372225"/>
            <a:ext cx="390525" cy="46672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658850" y="6400800"/>
            <a:ext cx="219075" cy="52387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25700" y="6400800"/>
            <a:ext cx="219075" cy="52387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52850" y="5676900"/>
            <a:ext cx="285750" cy="4191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10450" y="5676900"/>
            <a:ext cx="285750" cy="4095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53400" y="5715000"/>
            <a:ext cx="657225" cy="38100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877800" y="5657850"/>
            <a:ext cx="1047750" cy="4381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001750" y="5676900"/>
            <a:ext cx="276225" cy="409575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440025" y="5676900"/>
            <a:ext cx="695325" cy="41910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220200" y="4953000"/>
            <a:ext cx="685800" cy="419100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6998208" y="6172199"/>
            <a:ext cx="384175" cy="48895"/>
          </a:xfrm>
          <a:custGeom>
            <a:avLst/>
            <a:gdLst/>
            <a:ahLst/>
            <a:cxnLst/>
            <a:rect l="l" t="t" r="r" b="b"/>
            <a:pathLst>
              <a:path w="384175" h="48895">
                <a:moveTo>
                  <a:pt x="384048" y="0"/>
                </a:moveTo>
                <a:lnTo>
                  <a:pt x="0" y="0"/>
                </a:lnTo>
                <a:lnTo>
                  <a:pt x="0" y="18288"/>
                </a:lnTo>
                <a:lnTo>
                  <a:pt x="0" y="21336"/>
                </a:lnTo>
                <a:lnTo>
                  <a:pt x="0" y="39624"/>
                </a:lnTo>
                <a:lnTo>
                  <a:pt x="9144" y="39624"/>
                </a:lnTo>
                <a:lnTo>
                  <a:pt x="9144" y="48768"/>
                </a:lnTo>
                <a:lnTo>
                  <a:pt x="384048" y="48768"/>
                </a:lnTo>
                <a:lnTo>
                  <a:pt x="384048" y="39624"/>
                </a:lnTo>
                <a:lnTo>
                  <a:pt x="384048" y="27432"/>
                </a:lnTo>
                <a:lnTo>
                  <a:pt x="384048" y="21336"/>
                </a:lnTo>
                <a:lnTo>
                  <a:pt x="384048" y="18288"/>
                </a:lnTo>
                <a:lnTo>
                  <a:pt x="384048" y="0"/>
                </a:lnTo>
                <a:close/>
              </a:path>
            </a:pathLst>
          </a:custGeom>
          <a:solidFill>
            <a:srgbClr val="0303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2225874" y="4729162"/>
            <a:ext cx="6583045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50">
                <a:latin typeface="Courier New"/>
                <a:cs typeface="Courier New"/>
              </a:rPr>
              <a:t>defmodule</a:t>
            </a:r>
            <a:r>
              <a:rPr dirty="0" sz="4850" spc="-595">
                <a:latin typeface="Courier New"/>
                <a:cs typeface="Courier New"/>
              </a:rPr>
              <a:t> </a:t>
            </a:r>
            <a:r>
              <a:rPr dirty="0" sz="4850" spc="-25">
                <a:latin typeface="Courier New"/>
                <a:cs typeface="Courier New"/>
              </a:rPr>
              <a:t>MyModule</a:t>
            </a:r>
            <a:endParaRPr sz="48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949384" y="5441950"/>
            <a:ext cx="5191125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2725" algn="l"/>
                <a:tab pos="4774565" algn="l"/>
              </a:tabLst>
            </a:pPr>
            <a:r>
              <a:rPr dirty="0" sz="4900" spc="-25">
                <a:latin typeface="Courier New"/>
                <a:cs typeface="Courier New"/>
              </a:rPr>
              <a:t>de</a:t>
            </a:r>
            <a:r>
              <a:rPr dirty="0" sz="4900">
                <a:latin typeface="Courier New"/>
                <a:cs typeface="Courier New"/>
              </a:rPr>
              <a:t>	match</a:t>
            </a:r>
            <a:r>
              <a:rPr dirty="0" u="heavy" sz="4900" spc="-34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900" spc="5">
                <a:latin typeface="Courier New"/>
                <a:cs typeface="Courier New"/>
              </a:rPr>
              <a:t>a</a:t>
            </a:r>
            <a:r>
              <a:rPr dirty="0" sz="4900">
                <a:latin typeface="Courier New"/>
                <a:cs typeface="Courier New"/>
              </a:rPr>
              <a:t>	</a:t>
            </a:r>
            <a:r>
              <a:rPr dirty="0" sz="4900" spc="185">
                <a:latin typeface="Courier New"/>
                <a:cs typeface="Courier New"/>
              </a:rPr>
              <a:t>i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408268" y="5441950"/>
            <a:ext cx="8452485" cy="2226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2700">
              <a:lnSpc>
                <a:spcPts val="5815"/>
              </a:lnSpc>
              <a:spcBef>
                <a:spcPts val="100"/>
              </a:spcBef>
            </a:pPr>
            <a:r>
              <a:rPr dirty="0" sz="4900">
                <a:latin typeface="Courier New"/>
                <a:cs typeface="Courier New"/>
              </a:rPr>
              <a:t>one,</a:t>
            </a:r>
            <a:r>
              <a:rPr dirty="0" sz="4900" spc="-325">
                <a:latin typeface="Courier New"/>
                <a:cs typeface="Courier New"/>
              </a:rPr>
              <a:t> </a:t>
            </a:r>
            <a:r>
              <a:rPr dirty="0" sz="4900" spc="-20">
                <a:latin typeface="Courier New"/>
                <a:cs typeface="Courier New"/>
              </a:rPr>
              <a:t>two|</a:t>
            </a:r>
            <a:endParaRPr sz="4900">
              <a:latin typeface="Courier New"/>
              <a:cs typeface="Courier New"/>
            </a:endParaRPr>
          </a:p>
          <a:p>
            <a:pPr algn="r" marR="5080">
              <a:lnSpc>
                <a:spcPts val="5665"/>
              </a:lnSpc>
              <a:tabLst>
                <a:tab pos="1476375" algn="l"/>
                <a:tab pos="4766945" algn="l"/>
              </a:tabLst>
            </a:pPr>
            <a:r>
              <a:rPr dirty="0" sz="4850" spc="-50">
                <a:latin typeface="Courier New"/>
                <a:cs typeface="Courier New"/>
              </a:rPr>
              <a:t>.</a:t>
            </a:r>
            <a:r>
              <a:rPr dirty="0" sz="4850">
                <a:latin typeface="Courier New"/>
                <a:cs typeface="Courier New"/>
              </a:rPr>
              <a:t>	</a:t>
            </a:r>
            <a:r>
              <a:rPr dirty="0" sz="4850" spc="55">
                <a:latin typeface="Courier New"/>
                <a:cs typeface="Courier New"/>
              </a:rPr>
              <a:t>s</a:t>
            </a:r>
            <a:r>
              <a:rPr dirty="0" sz="4850" spc="-200">
                <a:latin typeface="Courier New"/>
                <a:cs typeface="Courier New"/>
              </a:rPr>
              <a:t> </a:t>
            </a:r>
            <a:r>
              <a:rPr dirty="0" sz="4850" spc="55">
                <a:latin typeface="Courier New"/>
                <a:cs typeface="Courier New"/>
              </a:rPr>
              <a:t>"</a:t>
            </a:r>
            <a:r>
              <a:rPr dirty="0" sz="4850" spc="-100">
                <a:latin typeface="Courier New"/>
                <a:cs typeface="Courier New"/>
              </a:rPr>
              <a:t> </a:t>
            </a:r>
            <a:r>
              <a:rPr dirty="0" sz="4850" spc="-25">
                <a:latin typeface="Courier New"/>
                <a:cs typeface="Courier New"/>
              </a:rPr>
              <a:t>ir</a:t>
            </a:r>
            <a:r>
              <a:rPr dirty="0" sz="4850">
                <a:latin typeface="Courier New"/>
                <a:cs typeface="Courier New"/>
              </a:rPr>
              <a:t>	element</a:t>
            </a:r>
            <a:r>
              <a:rPr dirty="0" sz="4850" spc="-490">
                <a:latin typeface="Courier New"/>
                <a:cs typeface="Courier New"/>
              </a:rPr>
              <a:t> </a:t>
            </a:r>
            <a:r>
              <a:rPr dirty="0" sz="4850" spc="-25">
                <a:latin typeface="Courier New"/>
                <a:cs typeface="Courier New"/>
              </a:rPr>
              <a:t>is</a:t>
            </a:r>
            <a:endParaRPr sz="4850">
              <a:latin typeface="Courier New"/>
              <a:cs typeface="Courier New"/>
            </a:endParaRPr>
          </a:p>
          <a:p>
            <a:pPr marL="12700">
              <a:lnSpc>
                <a:spcPts val="5850"/>
              </a:lnSpc>
            </a:pPr>
            <a:r>
              <a:rPr dirty="0" sz="4950" spc="-50">
                <a:latin typeface="Courier New"/>
                <a:cs typeface="Courier New"/>
              </a:rPr>
              <a:t>.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3926388" y="6172200"/>
            <a:ext cx="2597150" cy="1496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730"/>
              </a:lnSpc>
              <a:spcBef>
                <a:spcPts val="100"/>
              </a:spcBef>
            </a:pPr>
            <a:r>
              <a:rPr dirty="0" sz="4850">
                <a:latin typeface="Courier New"/>
                <a:cs typeface="Courier New"/>
              </a:rPr>
              <a:t>one</a:t>
            </a:r>
            <a:r>
              <a:rPr dirty="0" sz="4850" spc="-265">
                <a:latin typeface="Courier New"/>
                <a:cs typeface="Courier New"/>
              </a:rPr>
              <a:t> </a:t>
            </a:r>
            <a:r>
              <a:rPr dirty="0" sz="4850" spc="-25">
                <a:latin typeface="Courier New"/>
                <a:cs typeface="Courier New"/>
              </a:rPr>
              <a:t>!"</a:t>
            </a:r>
            <a:endParaRPr sz="4850">
              <a:latin typeface="Courier New"/>
              <a:cs typeface="Courier New"/>
            </a:endParaRPr>
          </a:p>
          <a:p>
            <a:pPr marL="373380">
              <a:lnSpc>
                <a:spcPts val="5850"/>
              </a:lnSpc>
            </a:pPr>
            <a:r>
              <a:rPr dirty="0" sz="4950">
                <a:latin typeface="Courier New"/>
                <a:cs typeface="Courier New"/>
              </a:rPr>
              <a:t>two</a:t>
            </a:r>
            <a:r>
              <a:rPr dirty="0" sz="4950" spc="-520">
                <a:latin typeface="Courier New"/>
                <a:cs typeface="Courier New"/>
              </a:rPr>
              <a:t> </a:t>
            </a:r>
            <a:r>
              <a:rPr dirty="0" sz="4950" spc="-25">
                <a:latin typeface="Courier New"/>
                <a:cs typeface="Courier New"/>
              </a:rPr>
              <a:t>!"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519420" y="6888162"/>
            <a:ext cx="7711440" cy="1495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>
              <a:lnSpc>
                <a:spcPts val="5875"/>
              </a:lnSpc>
              <a:spcBef>
                <a:spcPts val="100"/>
              </a:spcBef>
            </a:pPr>
            <a:r>
              <a:rPr dirty="0" sz="4950">
                <a:latin typeface="Courier New"/>
                <a:cs typeface="Courier New"/>
              </a:rPr>
              <a:t>s</a:t>
            </a:r>
            <a:r>
              <a:rPr dirty="0" sz="4950" spc="-745">
                <a:latin typeface="Courier New"/>
                <a:cs typeface="Courier New"/>
              </a:rPr>
              <a:t> </a:t>
            </a:r>
            <a:r>
              <a:rPr dirty="0" sz="4950" spc="-35">
                <a:latin typeface="Courier New"/>
                <a:cs typeface="Courier New"/>
              </a:rPr>
              <a:t>"Second</a:t>
            </a:r>
            <a:r>
              <a:rPr dirty="0" sz="4950" spc="-434">
                <a:latin typeface="Courier New"/>
                <a:cs typeface="Courier New"/>
              </a:rPr>
              <a:t> </a:t>
            </a:r>
            <a:r>
              <a:rPr dirty="0" sz="4950" spc="-30">
                <a:latin typeface="Courier New"/>
                <a:cs typeface="Courier New"/>
              </a:rPr>
              <a:t>element</a:t>
            </a:r>
            <a:r>
              <a:rPr dirty="0" sz="4950" spc="-480">
                <a:latin typeface="Courier New"/>
                <a:cs typeface="Courier New"/>
              </a:rPr>
              <a:t> </a:t>
            </a:r>
            <a:r>
              <a:rPr dirty="0" sz="4950" spc="-25">
                <a:latin typeface="Courier New"/>
                <a:cs typeface="Courier New"/>
              </a:rPr>
              <a:t>is</a:t>
            </a:r>
            <a:endParaRPr sz="4950">
              <a:latin typeface="Courier New"/>
              <a:cs typeface="Courier New"/>
            </a:endParaRPr>
          </a:p>
          <a:p>
            <a:pPr marL="12700">
              <a:lnSpc>
                <a:spcPts val="5695"/>
              </a:lnSpc>
            </a:pPr>
            <a:r>
              <a:rPr dirty="0" u="heavy" sz="4800" spc="2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800">
                <a:latin typeface="Courier New"/>
                <a:cs typeface="Courier New"/>
              </a:rPr>
              <a:t>a</a:t>
            </a:r>
            <a:r>
              <a:rPr dirty="0" u="heavy" sz="4800" spc="4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 </a:t>
            </a:r>
            <a:r>
              <a:rPr dirty="0" sz="4800" spc="120">
                <a:latin typeface="Courier New"/>
                <a:cs typeface="Courier New"/>
              </a:rPr>
              <a:t>i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234431" y="8362950"/>
            <a:ext cx="1769745" cy="146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4855">
              <a:lnSpc>
                <a:spcPct val="100000"/>
              </a:lnSpc>
              <a:spcBef>
                <a:spcPts val="100"/>
              </a:spcBef>
            </a:pPr>
            <a:r>
              <a:rPr dirty="0" sz="4700" spc="95">
                <a:latin typeface="Cambria"/>
                <a:cs typeface="Cambria"/>
              </a:rPr>
              <a:t>end</a:t>
            </a:r>
            <a:endParaRPr sz="47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4550" spc="90">
                <a:latin typeface="Cambria"/>
                <a:cs typeface="Cambria"/>
              </a:rPr>
              <a:t>end</a:t>
            </a:r>
            <a:endParaRPr sz="45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1175" y="1895475"/>
            <a:ext cx="895350" cy="40957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13332" y="1990344"/>
            <a:ext cx="0" cy="12631420"/>
          </a:xfrm>
          <a:custGeom>
            <a:avLst/>
            <a:gdLst/>
            <a:ahLst/>
            <a:cxnLst/>
            <a:rect l="l" t="t" r="r" b="b"/>
            <a:pathLst>
              <a:path w="0" h="12631419">
                <a:moveTo>
                  <a:pt x="0" y="12630912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493519" y="2054351"/>
            <a:ext cx="16538575" cy="12567285"/>
            <a:chOff x="1493519" y="2054351"/>
            <a:chExt cx="16538575" cy="12567285"/>
          </a:xfrm>
        </p:grpSpPr>
        <p:sp>
          <p:nvSpPr>
            <p:cNvPr id="5" name="object 5" descr=""/>
            <p:cNvSpPr/>
            <p:nvPr/>
          </p:nvSpPr>
          <p:spPr>
            <a:xfrm>
              <a:off x="18012156" y="2054351"/>
              <a:ext cx="0" cy="12567285"/>
            </a:xfrm>
            <a:custGeom>
              <a:avLst/>
              <a:gdLst/>
              <a:ahLst/>
              <a:cxnLst/>
              <a:rect l="l" t="t" r="r" b="b"/>
              <a:pathLst>
                <a:path w="0" h="12567285">
                  <a:moveTo>
                    <a:pt x="0" y="125669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8030443" y="3121151"/>
              <a:ext cx="0" cy="11119485"/>
            </a:xfrm>
            <a:custGeom>
              <a:avLst/>
              <a:gdLst/>
              <a:ahLst/>
              <a:cxnLst/>
              <a:rect l="l" t="t" r="r" b="b"/>
              <a:pathLst>
                <a:path w="0" h="11119485">
                  <a:moveTo>
                    <a:pt x="0" y="111191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93519" y="2915411"/>
              <a:ext cx="16538575" cy="0"/>
            </a:xfrm>
            <a:custGeom>
              <a:avLst/>
              <a:gdLst/>
              <a:ahLst/>
              <a:cxnLst/>
              <a:rect l="l" t="t" r="r" b="b"/>
              <a:pathLst>
                <a:path w="16538575" h="0">
                  <a:moveTo>
                    <a:pt x="0" y="0"/>
                  </a:moveTo>
                  <a:lnTo>
                    <a:pt x="1653844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922263" y="2296667"/>
              <a:ext cx="12082780" cy="0"/>
            </a:xfrm>
            <a:custGeom>
              <a:avLst/>
              <a:gdLst/>
              <a:ahLst/>
              <a:cxnLst/>
              <a:rect l="l" t="t" r="r" b="b"/>
              <a:pathLst>
                <a:path w="12082780" h="0">
                  <a:moveTo>
                    <a:pt x="0" y="0"/>
                  </a:moveTo>
                  <a:lnTo>
                    <a:pt x="1208227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11807" y="2360675"/>
              <a:ext cx="1167765" cy="0"/>
            </a:xfrm>
            <a:custGeom>
              <a:avLst/>
              <a:gdLst/>
              <a:ahLst/>
              <a:cxnLst/>
              <a:rect l="l" t="t" r="r" b="b"/>
              <a:pathLst>
                <a:path w="1167764" h="0">
                  <a:moveTo>
                    <a:pt x="0" y="0"/>
                  </a:moveTo>
                  <a:lnTo>
                    <a:pt x="116738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959608" y="2455163"/>
              <a:ext cx="14438630" cy="0"/>
            </a:xfrm>
            <a:custGeom>
              <a:avLst/>
              <a:gdLst/>
              <a:ahLst/>
              <a:cxnLst/>
              <a:rect l="l" t="t" r="r" b="b"/>
              <a:pathLst>
                <a:path w="14438630" h="0">
                  <a:moveTo>
                    <a:pt x="0" y="0"/>
                  </a:moveTo>
                  <a:lnTo>
                    <a:pt x="14438376" y="0"/>
                  </a:lnTo>
                </a:path>
              </a:pathLst>
            </a:custGeom>
            <a:ln w="45720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2901695" y="1991867"/>
            <a:ext cx="2773680" cy="0"/>
          </a:xfrm>
          <a:custGeom>
            <a:avLst/>
            <a:gdLst/>
            <a:ahLst/>
            <a:cxnLst/>
            <a:rect l="l" t="t" r="r" b="b"/>
            <a:pathLst>
              <a:path w="2773679" h="0">
                <a:moveTo>
                  <a:pt x="0" y="0"/>
                </a:moveTo>
                <a:lnTo>
                  <a:pt x="2773680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78325" y="2514600"/>
            <a:ext cx="742950" cy="2667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101962" y="2446337"/>
            <a:ext cx="1098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0">
                <a:solidFill>
                  <a:srgbClr val="B3B3B3"/>
                </a:solidFill>
                <a:latin typeface="Calibri"/>
                <a:cs typeface="Calibri"/>
              </a:rPr>
              <a:t>-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040681" y="2446337"/>
            <a:ext cx="912939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4555" algn="l"/>
              </a:tabLst>
            </a:pPr>
            <a:r>
              <a:rPr dirty="0" sz="2200">
                <a:solidFill>
                  <a:srgbClr val="A3E279"/>
                </a:solidFill>
                <a:latin typeface="Calibri"/>
                <a:cs typeface="Calibri"/>
              </a:rPr>
              <a:t>@</a:t>
            </a:r>
            <a:r>
              <a:rPr dirty="0" sz="2200" spc="105">
                <a:solidFill>
                  <a:srgbClr val="A3E279"/>
                </a:solidFill>
                <a:latin typeface="Calibri"/>
                <a:cs typeface="Calibri"/>
              </a:rPr>
              <a:t> </a:t>
            </a:r>
            <a:r>
              <a:rPr dirty="0" sz="2200" spc="-250">
                <a:solidFill>
                  <a:srgbClr val="4FAE5D"/>
                </a:solidFill>
                <a:latin typeface="Calibri"/>
                <a:cs typeface="Calibri"/>
              </a:rPr>
              <a:t>GnI•Xzb,</a:t>
            </a:r>
            <a:r>
              <a:rPr dirty="0" sz="2200" spc="-65">
                <a:solidFill>
                  <a:srgbClr val="4FAE5D"/>
                </a:solidFill>
                <a:latin typeface="Calibri"/>
                <a:cs typeface="Calibri"/>
              </a:rPr>
              <a:t> </a:t>
            </a:r>
            <a:r>
              <a:rPr dirty="0" sz="2200" spc="-135">
                <a:solidFill>
                  <a:srgbClr val="79B185"/>
                </a:solidFill>
                <a:latin typeface="Calibri"/>
                <a:cs typeface="Calibri"/>
              </a:rPr>
              <a:t>Ir›c.</a:t>
            </a:r>
            <a:r>
              <a:rPr dirty="0" sz="2200" spc="5">
                <a:solidFill>
                  <a:srgbClr val="79B185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solidFill>
                  <a:srgbClr val="89CF97"/>
                </a:solidFill>
                <a:latin typeface="Calibri"/>
                <a:cs typeface="Calibri"/>
              </a:rPr>
              <a:t>(USt</a:t>
            </a:r>
            <a:r>
              <a:rPr dirty="0" sz="2200">
                <a:solidFill>
                  <a:srgbClr val="89CF97"/>
                </a:solidFill>
                <a:latin typeface="Calibri"/>
                <a:cs typeface="Calibri"/>
              </a:rPr>
              <a:t>	</a:t>
            </a:r>
            <a:r>
              <a:rPr dirty="0" sz="2200" spc="-140">
                <a:solidFill>
                  <a:srgbClr val="1F1F1F"/>
                </a:solidFill>
                <a:latin typeface="Calibri"/>
                <a:cs typeface="Calibri"/>
              </a:rPr>
              <a:t>fmps://github.com/erIang/otp/bIob/masterJib/comoiIer/src/genop.tab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068471" y="2826607"/>
            <a:ext cx="7291070" cy="66802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765"/>
              </a:spcBef>
              <a:tabLst>
                <a:tab pos="346075" algn="l"/>
                <a:tab pos="1019810" algn="l"/>
                <a:tab pos="1604645" algn="l"/>
                <a:tab pos="2842895" algn="l"/>
                <a:tab pos="4865370" algn="l"/>
                <a:tab pos="5328920" algn="l"/>
              </a:tabLst>
            </a:pPr>
            <a:r>
              <a:rPr dirty="0" sz="1650" spc="-25">
                <a:solidFill>
                  <a:srgbClr val="BCBCBC"/>
                </a:solidFill>
                <a:latin typeface="Calibri"/>
                <a:cs typeface="Calibri"/>
              </a:rPr>
              <a:t>xz</a:t>
            </a:r>
            <a:r>
              <a:rPr dirty="0" sz="1650">
                <a:solidFill>
                  <a:srgbClr val="BCBCBC"/>
                </a:solidFill>
                <a:latin typeface="Calibri"/>
                <a:cs typeface="Calibri"/>
              </a:rPr>
              <a:t>	</a:t>
            </a:r>
            <a:r>
              <a:rPr dirty="0" sz="1650" spc="-90">
                <a:solidFill>
                  <a:srgbClr val="AAAAAA"/>
                </a:solidFill>
                <a:latin typeface="Calibri"/>
                <a:cs typeface="Calibri"/>
              </a:rPr>
              <a:t>,sdo</a:t>
            </a:r>
            <a:r>
              <a:rPr dirty="0" sz="1650" spc="-114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650" spc="-50">
                <a:solidFill>
                  <a:srgbClr val="A1A1A1"/>
                </a:solidFill>
                <a:latin typeface="Calibri"/>
                <a:cs typeface="Calibri"/>
              </a:rPr>
              <a:t>c</a:t>
            </a:r>
            <a:r>
              <a:rPr dirty="0" sz="165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650" spc="75">
                <a:solidFill>
                  <a:srgbClr val="9A9A9A"/>
                </a:solidFill>
                <a:latin typeface="Calibri"/>
                <a:cs typeface="Calibri"/>
              </a:rPr>
              <a:t>Save</a:t>
            </a:r>
            <a:r>
              <a:rPr dirty="0" sz="1650">
                <a:solidFill>
                  <a:srgbClr val="9A9A9A"/>
                </a:solidFill>
                <a:latin typeface="Calibri"/>
                <a:cs typeface="Calibri"/>
              </a:rPr>
              <a:t>	</a:t>
            </a:r>
            <a:r>
              <a:rPr dirty="0" sz="1650" spc="100">
                <a:solidFill>
                  <a:srgbClr val="A5A5A5"/>
                </a:solidFill>
                <a:latin typeface="Calibri"/>
                <a:cs typeface="Calibri"/>
              </a:rPr>
              <a:t>the</a:t>
            </a:r>
            <a:r>
              <a:rPr dirty="0" sz="1650" spc="60">
                <a:solidFill>
                  <a:srgbClr val="A5A5A5"/>
                </a:solidFill>
                <a:latin typeface="Calibri"/>
                <a:cs typeface="Calibri"/>
              </a:rPr>
              <a:t>  </a:t>
            </a:r>
            <a:r>
              <a:rPr dirty="0" sz="165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r>
              <a:rPr dirty="0" sz="1650">
                <a:solidFill>
                  <a:srgbClr val="A3A3A3"/>
                </a:solidFill>
                <a:latin typeface="Calibri"/>
                <a:cs typeface="Calibri"/>
              </a:rPr>
              <a:t>nd</a:t>
            </a:r>
            <a:r>
              <a:rPr dirty="0" sz="1650" spc="85">
                <a:solidFill>
                  <a:srgbClr val="A3A3A3"/>
                </a:solidFill>
                <a:latin typeface="Calibri"/>
                <a:cs typeface="Calibri"/>
              </a:rPr>
              <a:t>  </a:t>
            </a:r>
            <a:r>
              <a:rPr dirty="0" sz="1650">
                <a:solidFill>
                  <a:srgbClr val="ACACAC"/>
                </a:solidFill>
                <a:latin typeface="Calibri"/>
                <a:cs typeface="Calibri"/>
              </a:rPr>
              <a:t>a</a:t>
            </a:r>
            <a:r>
              <a:rPr dirty="0" sz="1650" spc="-55">
                <a:solidFill>
                  <a:srgbClr val="ACACAC"/>
                </a:solidFill>
                <a:latin typeface="Calibri"/>
                <a:cs typeface="Calibri"/>
              </a:rPr>
              <a:t> </a:t>
            </a:r>
            <a:r>
              <a:rPr dirty="0" sz="1650" spc="-5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dirty="0" sz="165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650" spc="75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dirty="0" sz="1650" spc="75">
                <a:solidFill>
                  <a:srgbClr val="AAAAAA"/>
                </a:solidFill>
                <a:latin typeface="Calibri"/>
                <a:cs typeface="Calibri"/>
              </a:rPr>
              <a:t>he</a:t>
            </a:r>
            <a:r>
              <a:rPr dirty="0" sz="1650" spc="100">
                <a:solidFill>
                  <a:srgbClr val="AAAAAA"/>
                </a:solidFill>
                <a:latin typeface="Calibri"/>
                <a:cs typeface="Calibri"/>
              </a:rPr>
              <a:t>  </a:t>
            </a:r>
            <a:r>
              <a:rPr dirty="0" sz="1650">
                <a:solidFill>
                  <a:srgbClr val="A7A7A7"/>
                </a:solidFill>
                <a:latin typeface="Calibri"/>
                <a:cs typeface="Calibri"/>
              </a:rPr>
              <a:t>res</a:t>
            </a:r>
            <a:r>
              <a:rPr dirty="0" sz="1650" spc="380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A8A8A8"/>
                </a:solidFill>
                <a:latin typeface="Calibri"/>
                <a:cs typeface="Calibri"/>
              </a:rPr>
              <a:t>5</a:t>
            </a:r>
            <a:r>
              <a:rPr dirty="0" sz="1650">
                <a:solidFill>
                  <a:srgbClr val="9A9A9A"/>
                </a:solidFill>
                <a:latin typeface="Calibri"/>
                <a:cs typeface="Calibri"/>
              </a:rPr>
              <a:t>age</a:t>
            </a:r>
            <a:r>
              <a:rPr dirty="0" sz="1650" spc="145">
                <a:solidFill>
                  <a:srgbClr val="9A9A9A"/>
                </a:solidFill>
                <a:latin typeface="Calibri"/>
                <a:cs typeface="Calibri"/>
              </a:rPr>
              <a:t>  </a:t>
            </a:r>
            <a:r>
              <a:rPr dirty="0" sz="1650" spc="-10">
                <a:solidFill>
                  <a:srgbClr val="9C9C9C"/>
                </a:solidFill>
                <a:latin typeface="Calibri"/>
                <a:cs typeface="Calibri"/>
              </a:rPr>
              <a:t>oueuc</a:t>
            </a:r>
            <a:r>
              <a:rPr dirty="0" sz="1650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650" spc="-25">
                <a:solidFill>
                  <a:srgbClr val="9E9E9E"/>
                </a:solidFill>
                <a:latin typeface="Calibri"/>
                <a:cs typeface="Calibri"/>
              </a:rPr>
              <a:t>and</a:t>
            </a:r>
            <a:r>
              <a:rPr dirty="0" sz="165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650" spc="8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dirty="0" sz="1650" spc="80">
                <a:solidFill>
                  <a:srgbClr val="A3A3A3"/>
                </a:solidFill>
                <a:latin typeface="Calibri"/>
                <a:cs typeface="Calibri"/>
              </a:rPr>
              <a:t>he</a:t>
            </a:r>
            <a:r>
              <a:rPr dirty="0" sz="1650" spc="110">
                <a:solidFill>
                  <a:srgbClr val="A3A3A3"/>
                </a:solidFill>
                <a:latin typeface="Calibri"/>
                <a:cs typeface="Calibri"/>
              </a:rPr>
              <a:t>  </a:t>
            </a:r>
            <a:r>
              <a:rPr dirty="0" sz="1650">
                <a:solidFill>
                  <a:srgbClr val="9E9E9E"/>
                </a:solidFill>
                <a:latin typeface="Calibri"/>
                <a:cs typeface="Calibri"/>
              </a:rPr>
              <a:t>add</a:t>
            </a:r>
            <a:r>
              <a:rPr dirty="0" sz="1650" spc="-19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A1A1A1"/>
                </a:solidFill>
                <a:latin typeface="Calibri"/>
                <a:cs typeface="Calibri"/>
              </a:rPr>
              <a:t>re</a:t>
            </a:r>
            <a:r>
              <a:rPr dirty="0" sz="1650" spc="-105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AAAAAA"/>
                </a:solidFill>
                <a:latin typeface="Calibri"/>
                <a:cs typeface="Calibri"/>
              </a:rPr>
              <a:t>s</a:t>
            </a:r>
            <a:r>
              <a:rPr dirty="0" sz="1650" spc="-13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BDBDBD"/>
                </a:solidFill>
                <a:latin typeface="Calibri"/>
                <a:cs typeface="Calibri"/>
              </a:rPr>
              <a:t>s</a:t>
            </a:r>
            <a:r>
              <a:rPr dirty="0" sz="1650" spc="145">
                <a:solidFill>
                  <a:srgbClr val="BDBDBD"/>
                </a:solidFill>
                <a:latin typeface="Calibri"/>
                <a:cs typeface="Calibri"/>
              </a:rPr>
              <a:t>  </a:t>
            </a:r>
            <a:r>
              <a:rPr dirty="0" sz="1650" spc="-25">
                <a:solidFill>
                  <a:srgbClr val="959595"/>
                </a:solidFill>
                <a:latin typeface="Calibri"/>
                <a:cs typeface="Calibri"/>
              </a:rPr>
              <a:t>of</a:t>
            </a: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1042669" algn="l"/>
                <a:tab pos="1489075" algn="l"/>
                <a:tab pos="2153920" algn="l"/>
                <a:tab pos="2838450" algn="l"/>
                <a:tab pos="3176270" algn="l"/>
                <a:tab pos="3733165" algn="l"/>
                <a:tab pos="3965575" algn="l"/>
                <a:tab pos="4524375" algn="l"/>
                <a:tab pos="5005070" algn="l"/>
                <a:tab pos="6333490" algn="l"/>
                <a:tab pos="6788784" algn="l"/>
              </a:tabLst>
            </a:pPr>
            <a:r>
              <a:rPr dirty="0" sz="1500" spc="-25">
                <a:solidFill>
                  <a:srgbClr val="9E9E9E"/>
                </a:solidFill>
                <a:latin typeface="Calibri"/>
                <a:cs typeface="Calibri"/>
              </a:rPr>
              <a:t>¥4</a:t>
            </a:r>
            <a:r>
              <a:rPr dirty="0" sz="150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5A5A5"/>
                </a:solidFill>
                <a:latin typeface="Calibri"/>
                <a:cs typeface="Calibri"/>
              </a:rPr>
              <a:t>t</a:t>
            </a:r>
            <a:r>
              <a:rPr dirty="0" sz="1500" spc="-114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A3A3A3"/>
                </a:solidFill>
                <a:latin typeface="Calibri"/>
                <a:cs typeface="Calibri"/>
              </a:rPr>
              <a:t>be</a:t>
            </a:r>
            <a:r>
              <a:rPr dirty="0" sz="1500">
                <a:solidFill>
                  <a:srgbClr val="A3A3A3"/>
                </a:solidFill>
                <a:latin typeface="Calibri"/>
                <a:cs typeface="Calibri"/>
              </a:rPr>
              <a:t>	</a:t>
            </a:r>
            <a:r>
              <a:rPr dirty="0" sz="1500" spc="150">
                <a:solidFill>
                  <a:srgbClr val="9E9E9E"/>
                </a:solidFill>
                <a:latin typeface="Calibri"/>
                <a:cs typeface="Calibri"/>
              </a:rPr>
              <a:t>labe</a:t>
            </a:r>
            <a:r>
              <a:rPr dirty="0" sz="1500" spc="150">
                <a:solidFill>
                  <a:srgbClr val="ACACAC"/>
                </a:solidFill>
                <a:latin typeface="Calibri"/>
                <a:cs typeface="Calibri"/>
              </a:rPr>
              <a:t>1</a:t>
            </a:r>
            <a:r>
              <a:rPr dirty="0" sz="1500">
                <a:solidFill>
                  <a:srgbClr val="ACACAC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0A0A0"/>
                </a:solidFill>
                <a:latin typeface="Calibri"/>
                <a:cs typeface="Calibri"/>
              </a:rPr>
              <a:t>La</a:t>
            </a:r>
            <a:r>
              <a:rPr dirty="0" sz="1500" spc="45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3A3A3"/>
                </a:solidFill>
                <a:latin typeface="Calibri"/>
                <a:cs typeface="Calibri"/>
              </a:rPr>
              <a:t>be</a:t>
            </a:r>
            <a:r>
              <a:rPr dirty="0" sz="1500" spc="15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ACACAC"/>
                </a:solidFill>
                <a:latin typeface="Calibri"/>
                <a:cs typeface="Calibri"/>
              </a:rPr>
              <a:t>\</a:t>
            </a:r>
            <a:r>
              <a:rPr dirty="0" sz="1500">
                <a:solidFill>
                  <a:srgbClr val="ACACAC"/>
                </a:solidFill>
                <a:latin typeface="Calibri"/>
                <a:cs typeface="Calibri"/>
              </a:rPr>
              <a:t>	</a:t>
            </a:r>
            <a:r>
              <a:rPr dirty="0" sz="1500" spc="-150">
                <a:solidFill>
                  <a:srgbClr val="AAAAAA"/>
                </a:solidFill>
                <a:latin typeface="Calibri"/>
                <a:cs typeface="Calibri"/>
              </a:rPr>
              <a:t>s</a:t>
            </a:r>
            <a:r>
              <a:rPr dirty="0" sz="1500" spc="25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A8A8A8"/>
                </a:solidFill>
                <a:latin typeface="Calibri"/>
                <a:cs typeface="Calibri"/>
              </a:rPr>
              <a:t>O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1A1A1"/>
                </a:solidFill>
                <a:latin typeface="Calibri"/>
                <a:cs typeface="Calibri"/>
              </a:rPr>
              <a:t>t</a:t>
            </a:r>
            <a:r>
              <a:rPr dirty="0" sz="1500" spc="-15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00" spc="9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dirty="0" sz="1500" spc="90">
                <a:solidFill>
                  <a:srgbClr val="A5A5A5"/>
                </a:solidFill>
                <a:latin typeface="Calibri"/>
                <a:cs typeface="Calibri"/>
              </a:rPr>
              <a:t>a</a:t>
            </a:r>
            <a:r>
              <a:rPr dirty="0" sz="1500" spc="-8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A0A0A0"/>
                </a:solidFill>
                <a:latin typeface="Calibri"/>
                <a:cs typeface="Calibri"/>
              </a:rPr>
              <a:t>t</a:t>
            </a:r>
            <a:r>
              <a:rPr dirty="0" sz="1500">
                <a:solidFill>
                  <a:srgbClr val="A0A0A0"/>
                </a:solidFill>
                <a:latin typeface="Calibri"/>
                <a:cs typeface="Calibri"/>
              </a:rPr>
              <a:t>	</a:t>
            </a:r>
            <a:r>
              <a:rPr dirty="0" sz="1500" spc="-50">
                <a:solidFill>
                  <a:srgbClr val="A8A8A8"/>
                </a:solidFill>
                <a:latin typeface="Calibri"/>
                <a:cs typeface="Calibri"/>
              </a:rPr>
              <a:t>a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9E9E9E"/>
                </a:solidFill>
                <a:latin typeface="Calibri"/>
                <a:cs typeface="Calibri"/>
              </a:rPr>
              <a:t>rec</a:t>
            </a:r>
            <a:r>
              <a:rPr dirty="0" sz="1500" spc="355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A1A1A1"/>
                </a:solidFill>
                <a:latin typeface="Calibri"/>
                <a:cs typeface="Calibri"/>
              </a:rPr>
              <a:t>v</a:t>
            </a:r>
            <a:r>
              <a:rPr dirty="0" sz="150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7A7A7"/>
                </a:solidFill>
                <a:latin typeface="Calibri"/>
                <a:cs typeface="Calibri"/>
              </a:rPr>
              <a:t>se</a:t>
            </a:r>
            <a:r>
              <a:rPr dirty="0" sz="1500" spc="114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959595"/>
                </a:solidFill>
                <a:latin typeface="Calibri"/>
                <a:cs typeface="Calibri"/>
              </a:rPr>
              <a:t>I</a:t>
            </a:r>
            <a:r>
              <a:rPr dirty="0" sz="150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9A9A9A"/>
                </a:solidFill>
                <a:latin typeface="Calibri"/>
                <a:cs typeface="Calibri"/>
              </a:rPr>
              <a:t>Ans</a:t>
            </a:r>
            <a:r>
              <a:rPr dirty="0" sz="1500" spc="-1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1A1A1"/>
                </a:solidFill>
                <a:latin typeface="Calibri"/>
                <a:cs typeface="Calibri"/>
              </a:rPr>
              <a:t>t</a:t>
            </a:r>
            <a:r>
              <a:rPr dirty="0" sz="1500" spc="-40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C9C9C"/>
                </a:solidFill>
                <a:latin typeface="Calibri"/>
                <a:cs typeface="Calibri"/>
              </a:rPr>
              <a:t>ruc</a:t>
            </a:r>
            <a:r>
              <a:rPr dirty="0" sz="1500" spc="385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B3B3B3"/>
                </a:solidFill>
                <a:latin typeface="Calibri"/>
                <a:cs typeface="Calibri"/>
              </a:rPr>
              <a:t>t</a:t>
            </a:r>
            <a:r>
              <a:rPr dirty="0" sz="1500" spc="12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AAAAAA"/>
                </a:solidFill>
                <a:latin typeface="Calibri"/>
                <a:cs typeface="Calibri"/>
              </a:rPr>
              <a:t>ten</a:t>
            </a:r>
            <a:r>
              <a:rPr dirty="0" sz="1500">
                <a:solidFill>
                  <a:srgbClr val="AAAAAA"/>
                </a:solidFill>
                <a:latin typeface="Calibri"/>
                <a:cs typeface="Calibri"/>
              </a:rPr>
              <a:t>	</a:t>
            </a:r>
            <a:r>
              <a:rPr dirty="0" sz="1500" spc="-20">
                <a:solidFill>
                  <a:srgbClr val="B3B3B3"/>
                </a:solidFill>
                <a:latin typeface="Calibri"/>
                <a:cs typeface="Calibri"/>
              </a:rPr>
              <a:t>c</a:t>
            </a:r>
            <a:r>
              <a:rPr dirty="0" sz="1500" spc="-14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A8A8A8"/>
                </a:solidFill>
                <a:latin typeface="Calibri"/>
                <a:cs typeface="Calibri"/>
              </a:rPr>
              <a:t>an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	</a:t>
            </a:r>
            <a:r>
              <a:rPr dirty="0" sz="1500" spc="105" i="1">
                <a:solidFill>
                  <a:srgbClr val="AFAFAF"/>
                </a:solidFill>
                <a:latin typeface="Calibri"/>
                <a:cs typeface="Calibri"/>
              </a:rPr>
              <a:t>s</a:t>
            </a:r>
            <a:r>
              <a:rPr dirty="0" sz="1500" spc="105" i="1">
                <a:solidFill>
                  <a:srgbClr val="A1A1A1"/>
                </a:solidFill>
                <a:latin typeface="Calibri"/>
                <a:cs typeface="Calibri"/>
              </a:rPr>
              <a:t>\</a:t>
            </a:r>
            <a:r>
              <a:rPr dirty="0" sz="1500" spc="-50" i="1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00" spc="65" i="1">
                <a:solidFill>
                  <a:srgbClr val="979797"/>
                </a:solidFill>
                <a:latin typeface="Calibri"/>
                <a:cs typeface="Calibri"/>
              </a:rPr>
              <a:t>a</a:t>
            </a:r>
            <a:r>
              <a:rPr dirty="0" sz="1500" spc="-120" i="1">
                <a:solidFill>
                  <a:srgbClr val="979797"/>
                </a:solidFill>
                <a:latin typeface="Calibri"/>
                <a:cs typeface="Calibri"/>
              </a:rPr>
              <a:t> </a:t>
            </a:r>
            <a:r>
              <a:rPr dirty="0" sz="1500" spc="-25" i="1">
                <a:solidFill>
                  <a:srgbClr val="A0A0A0"/>
                </a:solidFill>
                <a:latin typeface="Calibri"/>
                <a:cs typeface="Calibri"/>
              </a:rPr>
              <a:t>rt</a:t>
            </a:r>
            <a:endParaRPr sz="1500">
              <a:latin typeface="Calibri"/>
              <a:cs typeface="Calibri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3044990" y="3595687"/>
          <a:ext cx="5403215" cy="530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955"/>
                <a:gridCol w="1915160"/>
                <a:gridCol w="1577340"/>
                <a:gridCol w="1305560"/>
              </a:tblGrid>
              <a:tr h="262255">
                <a:tc>
                  <a:txBody>
                    <a:bodyPr/>
                    <a:lstStyle/>
                    <a:p>
                      <a:pPr marL="32384">
                        <a:lnSpc>
                          <a:spcPts val="1614"/>
                        </a:lnSpc>
                      </a:pPr>
                      <a:r>
                        <a:rPr dirty="0" sz="1700" spc="45">
                          <a:solidFill>
                            <a:srgbClr val="B8B8B8"/>
                          </a:solidFill>
                          <a:latin typeface="Calibri"/>
                          <a:cs typeface="Calibri"/>
                        </a:rPr>
                        <a:t>sp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32130">
                        <a:lnSpc>
                          <a:spcPts val="1614"/>
                        </a:lnSpc>
                        <a:tabLst>
                          <a:tab pos="1546860" algn="l"/>
                        </a:tabLst>
                      </a:pPr>
                      <a:r>
                        <a:rPr dirty="0" sz="1700" spc="-10">
                          <a:solidFill>
                            <a:srgbClr val="A3A3A3"/>
                          </a:solidFill>
                          <a:latin typeface="Calibri"/>
                          <a:cs typeface="Calibri"/>
                        </a:rPr>
                        <a:t>scann</a:t>
                      </a:r>
                      <a:r>
                        <a:rPr dirty="0" sz="1700" spc="-10">
                          <a:solidFill>
                            <a:srgbClr val="A1A1A1"/>
                          </a:solidFill>
                          <a:latin typeface="Calibri"/>
                          <a:cs typeface="Calibri"/>
                        </a:rPr>
                        <a:t>1ng</a:t>
                      </a:r>
                      <a:r>
                        <a:rPr dirty="0" sz="1700">
                          <a:solidFill>
                            <a:srgbClr val="A1A1A1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700" spc="-25">
                          <a:solidFill>
                            <a:srgbClr val="9C9C9C"/>
                          </a:solidFill>
                          <a:latin typeface="Calibri"/>
                          <a:cs typeface="Calibri"/>
                        </a:rPr>
                        <a:t>tne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614"/>
                        </a:lnSpc>
                        <a:tabLst>
                          <a:tab pos="760095" algn="l"/>
                        </a:tabLst>
                      </a:pPr>
                      <a:r>
                        <a:rPr dirty="0" sz="1700" spc="55">
                          <a:solidFill>
                            <a:srgbClr val="979797"/>
                          </a:solidFill>
                          <a:latin typeface="Calibri"/>
                          <a:cs typeface="Calibri"/>
                        </a:rPr>
                        <a:t>Inbox</a:t>
                      </a:r>
                      <a:r>
                        <a:rPr dirty="0" sz="1700">
                          <a:solidFill>
                            <a:srgbClr val="979797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700" i="1">
                          <a:solidFill>
                            <a:srgbClr val="9C9C9C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700" spc="15" i="1">
                          <a:solidFill>
                            <a:srgbClr val="9C9C9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700" i="1">
                          <a:solidFill>
                            <a:srgbClr val="A3A3A3"/>
                          </a:solidFill>
                          <a:latin typeface="Calibri"/>
                          <a:cs typeface="Calibri"/>
                        </a:rPr>
                        <a:t>ro</a:t>
                      </a:r>
                      <a:r>
                        <a:rPr dirty="0" sz="1700">
                          <a:solidFill>
                            <a:srgbClr val="A3A3A3"/>
                          </a:solidFill>
                          <a:latin typeface="Calibri"/>
                          <a:cs typeface="Calibri"/>
                        </a:rPr>
                        <a:t>‹s</a:t>
                      </a:r>
                      <a:r>
                        <a:rPr dirty="0" sz="1700" spc="465">
                          <a:solidFill>
                            <a:srgbClr val="A3A3A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700" spc="-25" i="1">
                          <a:solidFill>
                            <a:srgbClr val="AAAAAA"/>
                          </a:solidFill>
                          <a:latin typeface="Calibri"/>
                          <a:cs typeface="Calibri"/>
                        </a:rPr>
                        <a:t>th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614"/>
                        </a:lnSpc>
                        <a:tabLst>
                          <a:tab pos="759460" algn="l"/>
                        </a:tabLst>
                      </a:pPr>
                      <a:r>
                        <a:rPr dirty="0" sz="1700" i="1">
                          <a:solidFill>
                            <a:srgbClr val="AFAFA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1700" spc="80" i="1">
                          <a:solidFill>
                            <a:srgbClr val="AFAFAF"/>
                          </a:solidFill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700" spc="-25">
                          <a:solidFill>
                            <a:srgbClr val="9E9E9E"/>
                          </a:solidFill>
                          <a:latin typeface="Calibri"/>
                          <a:cs typeface="Calibri"/>
                        </a:rPr>
                        <a:t>pos</a:t>
                      </a:r>
                      <a:r>
                        <a:rPr dirty="0" sz="1700">
                          <a:solidFill>
                            <a:srgbClr val="9E9E9E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700">
                          <a:solidFill>
                            <a:srgbClr val="A3A3A3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700" spc="-80">
                          <a:solidFill>
                            <a:srgbClr val="A3A3A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700" spc="110">
                          <a:solidFill>
                            <a:srgbClr val="959595"/>
                          </a:solidFill>
                          <a:latin typeface="Calibri"/>
                          <a:cs typeface="Calibri"/>
                        </a:rPr>
                        <a:t>ion.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68605">
                <a:tc>
                  <a:txBody>
                    <a:bodyPr/>
                    <a:lstStyle/>
                    <a:p>
                      <a:pPr marL="31750">
                        <a:lnSpc>
                          <a:spcPts val="2020"/>
                        </a:lnSpc>
                      </a:pPr>
                      <a:r>
                        <a:rPr dirty="0" sz="1750" spc="-20">
                          <a:solidFill>
                            <a:srgbClr val="747474"/>
                          </a:solidFill>
                          <a:latin typeface="Calibri"/>
                          <a:cs typeface="Calibri"/>
                        </a:rPr>
                        <a:t>150: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020"/>
                        </a:lnSpc>
                      </a:pPr>
                      <a:r>
                        <a:rPr dirty="0" sz="1750" spc="45">
                          <a:solidFill>
                            <a:srgbClr val="343434"/>
                          </a:solidFill>
                          <a:latin typeface="Calibri"/>
                          <a:cs typeface="Calibri"/>
                        </a:rPr>
                        <a:t>recv_earkY1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3049855" y="4471987"/>
            <a:ext cx="92138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775" algn="l"/>
              </a:tabLst>
            </a:pPr>
            <a:r>
              <a:rPr dirty="0" sz="1700" spc="-25">
                <a:solidFill>
                  <a:srgbClr val="B1B1B1"/>
                </a:solidFill>
                <a:latin typeface="Calibri"/>
                <a:cs typeface="Calibri"/>
              </a:rPr>
              <a:t>is</a:t>
            </a:r>
            <a:r>
              <a:rPr dirty="0" sz="1700">
                <a:solidFill>
                  <a:srgbClr val="B1B1B1"/>
                </a:solidFill>
                <a:latin typeface="Calibri"/>
                <a:cs typeface="Calibri"/>
              </a:rPr>
              <a:t>	</a:t>
            </a:r>
            <a:r>
              <a:rPr dirty="0" sz="1700" spc="-10">
                <a:solidFill>
                  <a:srgbClr val="9A9A9A"/>
                </a:solidFill>
                <a:latin typeface="Calibri"/>
                <a:cs typeface="Calibri"/>
              </a:rPr>
              <a:t>Ospec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057400" y="4409916"/>
            <a:ext cx="6906895" cy="128016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040765">
              <a:lnSpc>
                <a:spcPct val="100000"/>
              </a:lnSpc>
              <a:spcBef>
                <a:spcPts val="585"/>
              </a:spcBef>
              <a:tabLst>
                <a:tab pos="1610360" algn="l"/>
              </a:tabLst>
            </a:pPr>
            <a:r>
              <a:rPr dirty="0" sz="1700" spc="130">
                <a:solidFill>
                  <a:srgbClr val="A1A1A1"/>
                </a:solidFill>
                <a:latin typeface="Calibri"/>
                <a:cs typeface="Calibri"/>
              </a:rPr>
              <a:t>rccv</a:t>
            </a:r>
            <a:r>
              <a:rPr dirty="0" sz="170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700" spc="145">
                <a:solidFill>
                  <a:srgbClr val="9E9E9E"/>
                </a:solidFill>
                <a:latin typeface="Calibri"/>
                <a:cs typeface="Calibri"/>
              </a:rPr>
              <a:t>set</a:t>
            </a:r>
            <a:r>
              <a:rPr dirty="0" sz="1700" spc="65">
                <a:solidFill>
                  <a:srgbClr val="9E9E9E"/>
                </a:solidFill>
                <a:latin typeface="Calibri"/>
                <a:cs typeface="Calibri"/>
              </a:rPr>
              <a:t>  </a:t>
            </a:r>
            <a:r>
              <a:rPr dirty="0" sz="1700" spc="-20">
                <a:solidFill>
                  <a:srgbClr val="9C9C9C"/>
                </a:solidFill>
                <a:latin typeface="Calibri"/>
                <a:cs typeface="Calibri"/>
              </a:rPr>
              <a:t>Labe\</a:t>
            </a:r>
            <a:endParaRPr sz="1700">
              <a:latin typeface="Calibri"/>
              <a:cs typeface="Calibri"/>
            </a:endParaRPr>
          </a:p>
          <a:p>
            <a:pPr marL="20320">
              <a:lnSpc>
                <a:spcPct val="100000"/>
              </a:lnSpc>
              <a:spcBef>
                <a:spcPts val="459"/>
              </a:spcBef>
              <a:tabLst>
                <a:tab pos="705485" algn="l"/>
                <a:tab pos="1602105" algn="l"/>
                <a:tab pos="2177415" algn="l"/>
                <a:tab pos="2630170" algn="l"/>
                <a:tab pos="4653915" algn="l"/>
                <a:tab pos="5657850" algn="l"/>
                <a:tab pos="6577965" algn="l"/>
              </a:tabLst>
            </a:pPr>
            <a:r>
              <a:rPr dirty="0" sz="1600">
                <a:solidFill>
                  <a:srgbClr val="A8A8A8"/>
                </a:solidFill>
                <a:latin typeface="Calibri"/>
                <a:cs typeface="Calibri"/>
              </a:rPr>
              <a:t>s'z'</a:t>
            </a:r>
            <a:r>
              <a:rPr dirty="0" sz="1600" spc="240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B5B5B5"/>
                </a:solidFill>
                <a:latin typeface="Calibri"/>
                <a:cs typeface="Calibri"/>
              </a:rPr>
              <a:t>(</a:t>
            </a:r>
            <a:r>
              <a:rPr dirty="0" sz="1600">
                <a:solidFill>
                  <a:srgbClr val="B5B5B5"/>
                </a:solidFill>
                <a:latin typeface="Calibri"/>
                <a:cs typeface="Calibri"/>
              </a:rPr>
              <a:t>	</a:t>
            </a:r>
            <a:r>
              <a:rPr dirty="0" sz="1600">
                <a:solidFill>
                  <a:srgbClr val="AFAFAF"/>
                </a:solidFill>
                <a:latin typeface="Calibri"/>
                <a:cs typeface="Calibri"/>
              </a:rPr>
              <a:t>c</a:t>
            </a:r>
            <a:r>
              <a:rPr dirty="0" sz="1600" spc="120">
                <a:solidFill>
                  <a:srgbClr val="AFAFAF"/>
                </a:solidFill>
                <a:latin typeface="Calibri"/>
                <a:cs typeface="Calibri"/>
              </a:rPr>
              <a:t>  </a:t>
            </a:r>
            <a:r>
              <a:rPr dirty="0" sz="1600" spc="85">
                <a:solidFill>
                  <a:srgbClr val="999999"/>
                </a:solidFill>
                <a:latin typeface="Calibri"/>
                <a:cs typeface="Calibri"/>
              </a:rPr>
              <a:t>Check</a:t>
            </a:r>
            <a:r>
              <a:rPr dirty="0" sz="1600">
                <a:solidFill>
                  <a:srgbClr val="999999"/>
                </a:solidFill>
                <a:latin typeface="Calibri"/>
                <a:cs typeface="Calibri"/>
              </a:rPr>
              <a:t>	</a:t>
            </a:r>
            <a:r>
              <a:rPr dirty="0" sz="1600" spc="50">
                <a:solidFill>
                  <a:srgbClr val="A1A1A1"/>
                </a:solidFill>
                <a:latin typeface="Calibri"/>
                <a:cs typeface="Calibri"/>
              </a:rPr>
              <a:t>I</a:t>
            </a:r>
            <a:r>
              <a:rPr dirty="0" sz="1600" spc="20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979797"/>
                </a:solidFill>
                <a:latin typeface="Calibri"/>
                <a:cs typeface="Calibri"/>
              </a:rPr>
              <a:t>hat</a:t>
            </a:r>
            <a:r>
              <a:rPr dirty="0" sz="1600">
                <a:solidFill>
                  <a:srgbClr val="979797"/>
                </a:solidFill>
                <a:latin typeface="Calibri"/>
                <a:cs typeface="Calibri"/>
              </a:rPr>
              <a:t>	</a:t>
            </a:r>
            <a:r>
              <a:rPr dirty="0" sz="1600" spc="65">
                <a:solidFill>
                  <a:srgbClr val="A1A1A1"/>
                </a:solidFill>
                <a:latin typeface="Calibri"/>
                <a:cs typeface="Calibri"/>
              </a:rPr>
              <a:t>t</a:t>
            </a:r>
            <a:r>
              <a:rPr dirty="0" sz="1600" spc="65">
                <a:solidFill>
                  <a:srgbClr val="9C9C9C"/>
                </a:solidFill>
                <a:latin typeface="Calibri"/>
                <a:cs typeface="Calibri"/>
              </a:rPr>
              <a:t>he</a:t>
            </a:r>
            <a:r>
              <a:rPr dirty="0" sz="1600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600" spc="100">
                <a:solidFill>
                  <a:srgbClr val="939393"/>
                </a:solidFill>
                <a:latin typeface="Calibri"/>
                <a:cs typeface="Calibri"/>
              </a:rPr>
              <a:t>saved</a:t>
            </a:r>
            <a:r>
              <a:rPr dirty="0" sz="1600" spc="110">
                <a:solidFill>
                  <a:srgbClr val="939393"/>
                </a:solidFill>
                <a:latin typeface="Calibri"/>
                <a:cs typeface="Calibri"/>
              </a:rPr>
              <a:t>  </a:t>
            </a:r>
            <a:r>
              <a:rPr dirty="0" sz="1600" spc="105">
                <a:solidFill>
                  <a:srgbClr val="A3A3A3"/>
                </a:solidFill>
                <a:latin typeface="Calibri"/>
                <a:cs typeface="Calibri"/>
              </a:rPr>
              <a:t>aa</a:t>
            </a:r>
            <a:r>
              <a:rPr dirty="0" sz="1600" spc="-19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600" spc="135">
                <a:solidFill>
                  <a:srgbClr val="B8B8B8"/>
                </a:solidFill>
                <a:latin typeface="Calibri"/>
                <a:cs typeface="Calibri"/>
              </a:rPr>
              <a:t>r</a:t>
            </a:r>
            <a:r>
              <a:rPr dirty="0" sz="1600" spc="135">
                <a:solidFill>
                  <a:srgbClr val="8E8E8E"/>
                </a:solidFill>
                <a:latin typeface="Calibri"/>
                <a:cs typeface="Calibri"/>
              </a:rPr>
              <a:t>k</a:t>
            </a:r>
            <a:r>
              <a:rPr dirty="0" sz="1600" spc="165">
                <a:solidFill>
                  <a:srgbClr val="8E8E8E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9A9A9A"/>
                </a:solidFill>
                <a:latin typeface="Calibri"/>
                <a:cs typeface="Calibri"/>
              </a:rPr>
              <a:t>po</a:t>
            </a:r>
            <a:r>
              <a:rPr dirty="0" sz="1600">
                <a:solidFill>
                  <a:srgbClr val="959595"/>
                </a:solidFill>
                <a:latin typeface="Calibri"/>
                <a:cs typeface="Calibri"/>
              </a:rPr>
              <a:t>In</a:t>
            </a:r>
            <a:r>
              <a:rPr dirty="0" sz="1600" spc="225">
                <a:solidFill>
                  <a:srgbClr val="95959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9C9C9C"/>
                </a:solidFill>
                <a:latin typeface="Calibri"/>
                <a:cs typeface="Calibri"/>
              </a:rPr>
              <a:t>t</a:t>
            </a:r>
            <a:r>
              <a:rPr dirty="0" sz="1600" spc="-35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B3B3B3"/>
                </a:solidFill>
                <a:latin typeface="Calibri"/>
                <a:cs typeface="Calibri"/>
              </a:rPr>
              <a:t>s</a:t>
            </a:r>
            <a:r>
              <a:rPr dirty="0" sz="1600">
                <a:solidFill>
                  <a:srgbClr val="B3B3B3"/>
                </a:solidFill>
                <a:latin typeface="Calibri"/>
                <a:cs typeface="Calibri"/>
              </a:rPr>
              <a:t>	</a:t>
            </a:r>
            <a:r>
              <a:rPr dirty="0" sz="1600">
                <a:solidFill>
                  <a:srgbClr val="9C9C9C"/>
                </a:solidFill>
                <a:latin typeface="Calibri"/>
                <a:cs typeface="Calibri"/>
              </a:rPr>
              <a:t>t</a:t>
            </a:r>
            <a:r>
              <a:rPr dirty="0" sz="1600" spc="-12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AFAFAF"/>
                </a:solidFill>
                <a:latin typeface="Calibri"/>
                <a:cs typeface="Calibri"/>
              </a:rPr>
              <a:t>o</a:t>
            </a:r>
            <a:r>
              <a:rPr dirty="0" sz="1600" spc="135">
                <a:solidFill>
                  <a:srgbClr val="AFAFA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999999"/>
                </a:solidFill>
                <a:latin typeface="Calibri"/>
                <a:cs typeface="Calibri"/>
              </a:rPr>
              <a:t>La</a:t>
            </a:r>
            <a:r>
              <a:rPr dirty="0" sz="1600" spc="-11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A5A5A5"/>
                </a:solidFill>
                <a:latin typeface="Calibri"/>
                <a:cs typeface="Calibri"/>
              </a:rPr>
              <a:t>be</a:t>
            </a:r>
            <a:r>
              <a:rPr dirty="0" sz="1600" spc="50">
                <a:solidFill>
                  <a:srgbClr val="B6B6B6"/>
                </a:solidFill>
                <a:latin typeface="Calibri"/>
                <a:cs typeface="Calibri"/>
              </a:rPr>
              <a:t>I</a:t>
            </a:r>
            <a:r>
              <a:rPr dirty="0" sz="1600">
                <a:solidFill>
                  <a:srgbClr val="B6B6B6"/>
                </a:solidFill>
                <a:latin typeface="Calibri"/>
                <a:cs typeface="Calibri"/>
              </a:rPr>
              <a:t>	</a:t>
            </a:r>
            <a:r>
              <a:rPr dirty="0" sz="1600" spc="60">
                <a:solidFill>
                  <a:srgbClr val="A3A3A3"/>
                </a:solidFill>
                <a:latin typeface="Calibri"/>
                <a:cs typeface="Calibri"/>
              </a:rPr>
              <a:t>and</a:t>
            </a:r>
            <a:r>
              <a:rPr dirty="0" sz="1600" spc="155">
                <a:solidFill>
                  <a:srgbClr val="A3A3A3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A5A5A5"/>
                </a:solidFill>
                <a:latin typeface="Calibri"/>
                <a:cs typeface="Calibri"/>
              </a:rPr>
              <a:t>se</a:t>
            </a:r>
            <a:r>
              <a:rPr dirty="0" sz="1600" spc="-3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A0A0A0"/>
                </a:solidFill>
                <a:latin typeface="Calibri"/>
                <a:cs typeface="Calibri"/>
              </a:rPr>
              <a:t>t</a:t>
            </a:r>
            <a:r>
              <a:rPr dirty="0" sz="1600">
                <a:solidFill>
                  <a:srgbClr val="A0A0A0"/>
                </a:solidFill>
                <a:latin typeface="Calibri"/>
                <a:cs typeface="Calibri"/>
              </a:rPr>
              <a:t>	</a:t>
            </a:r>
            <a:r>
              <a:rPr dirty="0" sz="1600" spc="-35">
                <a:solidFill>
                  <a:srgbClr val="A5A5A5"/>
                </a:solidFill>
                <a:latin typeface="Calibri"/>
                <a:cs typeface="Calibri"/>
              </a:rPr>
              <a:t>t</a:t>
            </a:r>
            <a:r>
              <a:rPr dirty="0" sz="1600" spc="-14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A3A3A3"/>
                </a:solidFill>
                <a:latin typeface="Calibri"/>
                <a:cs typeface="Calibri"/>
              </a:rPr>
              <a:t>he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500" spc="-25">
                <a:solidFill>
                  <a:srgbClr val="9A9A9A"/>
                </a:solidFill>
                <a:latin typeface="Calibri"/>
                <a:cs typeface="Calibri"/>
              </a:rPr>
              <a:t>PC</a:t>
            </a:r>
            <a:endParaRPr sz="150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  <a:spcBef>
                <a:spcPts val="509"/>
              </a:spcBef>
            </a:pPr>
            <a:r>
              <a:rPr dirty="0" sz="1700" spc="-25">
                <a:solidFill>
                  <a:srgbClr val="A5A5A5"/>
                </a:solidFill>
                <a:latin typeface="Calibri"/>
                <a:cs typeface="Calibri"/>
              </a:rPr>
              <a:t>xx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968785" y="5054319"/>
            <a:ext cx="6307455" cy="63563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550"/>
              </a:spcBef>
              <a:tabLst>
                <a:tab pos="1504950" algn="l"/>
                <a:tab pos="1828800" algn="l"/>
                <a:tab pos="3857625" algn="l"/>
                <a:tab pos="4191000" algn="l"/>
                <a:tab pos="4644390" algn="l"/>
                <a:tab pos="5198745" algn="l"/>
              </a:tabLst>
            </a:pPr>
            <a:r>
              <a:rPr dirty="0" sz="1500" spc="110">
                <a:solidFill>
                  <a:srgbClr val="979797"/>
                </a:solidFill>
                <a:latin typeface="Calibri"/>
                <a:cs typeface="Calibri"/>
              </a:rPr>
              <a:t>savr'</a:t>
            </a:r>
            <a:r>
              <a:rPr dirty="0" sz="1500" spc="100">
                <a:solidFill>
                  <a:srgbClr val="979797"/>
                </a:solidFill>
                <a:latin typeface="Calibri"/>
                <a:cs typeface="Calibri"/>
              </a:rPr>
              <a:t>  </a:t>
            </a:r>
            <a:r>
              <a:rPr dirty="0" sz="1500" spc="155">
                <a:solidFill>
                  <a:srgbClr val="A3A3A3"/>
                </a:solidFill>
                <a:latin typeface="Calibri"/>
                <a:cs typeface="Calibri"/>
              </a:rPr>
              <a:t>pa</a:t>
            </a:r>
            <a:r>
              <a:rPr dirty="0" sz="1500" spc="-19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00" spc="65">
                <a:solidFill>
                  <a:srgbClr val="A7A7A7"/>
                </a:solidFill>
                <a:latin typeface="Calibri"/>
                <a:cs typeface="Calibri"/>
              </a:rPr>
              <a:t>i</a:t>
            </a:r>
            <a:r>
              <a:rPr dirty="0" sz="1500" spc="-15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500" spc="55">
                <a:solidFill>
                  <a:srgbClr val="979797"/>
                </a:solidFill>
                <a:latin typeface="Calibri"/>
                <a:cs typeface="Calibri"/>
              </a:rPr>
              <a:t>nt+'</a:t>
            </a:r>
            <a:r>
              <a:rPr dirty="0" sz="1500" spc="-170">
                <a:solidFill>
                  <a:srgbClr val="979797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9A9A9A"/>
                </a:solidFill>
                <a:latin typeface="Calibri"/>
                <a:cs typeface="Calibri"/>
              </a:rPr>
              <a:t>r</a:t>
            </a:r>
            <a:r>
              <a:rPr dirty="0" sz="1500">
                <a:solidFill>
                  <a:srgbClr val="9A9A9A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7A7A7"/>
                </a:solidFill>
                <a:latin typeface="Calibri"/>
                <a:cs typeface="Calibri"/>
              </a:rPr>
              <a:t>i</a:t>
            </a:r>
            <a:r>
              <a:rPr dirty="0" sz="1500" spc="-35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500" spc="15">
                <a:solidFill>
                  <a:srgbClr val="A8A8A8"/>
                </a:solidFill>
                <a:latin typeface="Calibri"/>
                <a:cs typeface="Calibri"/>
              </a:rPr>
              <a:t>n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	</a:t>
            </a:r>
            <a:r>
              <a:rPr dirty="0" sz="1500" spc="50">
                <a:solidFill>
                  <a:srgbClr val="9A9A9A"/>
                </a:solidFill>
                <a:latin typeface="Calibri"/>
                <a:cs typeface="Calibri"/>
              </a:rPr>
              <a:t>t</a:t>
            </a:r>
            <a:r>
              <a:rPr dirty="0" sz="1500" spc="-15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00" spc="65">
                <a:solidFill>
                  <a:srgbClr val="B5B5B5"/>
                </a:solidFill>
                <a:latin typeface="Calibri"/>
                <a:cs typeface="Calibri"/>
              </a:rPr>
              <a:t>he</a:t>
            </a:r>
            <a:r>
              <a:rPr dirty="0" sz="1500" spc="140">
                <a:solidFill>
                  <a:srgbClr val="B5B5B5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A0A0A0"/>
                </a:solidFill>
                <a:latin typeface="Calibri"/>
                <a:cs typeface="Calibri"/>
              </a:rPr>
              <a:t>mes</a:t>
            </a:r>
            <a:r>
              <a:rPr dirty="0" sz="1500" spc="-114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1500" spc="220">
                <a:solidFill>
                  <a:srgbClr val="939393"/>
                </a:solidFill>
                <a:latin typeface="Calibri"/>
                <a:cs typeface="Calibri"/>
              </a:rPr>
              <a:t>safe</a:t>
            </a:r>
            <a:r>
              <a:rPr dirty="0" sz="1500" spc="120">
                <a:solidFill>
                  <a:srgbClr val="939393"/>
                </a:solidFill>
                <a:latin typeface="Calibri"/>
                <a:cs typeface="Calibri"/>
              </a:rPr>
              <a:t>  </a:t>
            </a:r>
            <a:r>
              <a:rPr dirty="0" sz="1500" spc="75">
                <a:solidFill>
                  <a:srgbClr val="959595"/>
                </a:solidFill>
                <a:latin typeface="Calibri"/>
                <a:cs typeface="Calibri"/>
              </a:rPr>
              <a:t>queue</a:t>
            </a:r>
            <a:r>
              <a:rPr dirty="0" sz="150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500" spc="65">
                <a:solidFill>
                  <a:srgbClr val="AAAAAA"/>
                </a:solidFill>
                <a:latin typeface="Calibri"/>
                <a:cs typeface="Calibri"/>
              </a:rPr>
              <a:t>t</a:t>
            </a:r>
            <a:r>
              <a:rPr dirty="0" sz="1500" spc="-14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00" spc="40">
                <a:solidFill>
                  <a:srgbClr val="ACACAC"/>
                </a:solidFill>
                <a:latin typeface="Calibri"/>
                <a:cs typeface="Calibri"/>
              </a:rPr>
              <a:t>a</a:t>
            </a:r>
            <a:r>
              <a:rPr dirty="0" sz="1500">
                <a:solidFill>
                  <a:srgbClr val="ACACAC"/>
                </a:solidFill>
                <a:latin typeface="Calibri"/>
                <a:cs typeface="Calibri"/>
              </a:rPr>
              <a:t>	</a:t>
            </a:r>
            <a:r>
              <a:rPr dirty="0" sz="1500" spc="65">
                <a:solidFill>
                  <a:srgbClr val="9A9A9A"/>
                </a:solidFill>
                <a:latin typeface="Calibri"/>
                <a:cs typeface="Calibri"/>
              </a:rPr>
              <a:t>t</a:t>
            </a:r>
            <a:r>
              <a:rPr dirty="0" sz="1500" spc="-9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00" spc="60">
                <a:solidFill>
                  <a:srgbClr val="A5A5A5"/>
                </a:solidFill>
                <a:latin typeface="Calibri"/>
                <a:cs typeface="Calibri"/>
              </a:rPr>
              <a:t>ne</a:t>
            </a:r>
            <a:r>
              <a:rPr dirty="0" sz="1500">
                <a:solidFill>
                  <a:srgbClr val="A5A5A5"/>
                </a:solidFill>
                <a:latin typeface="Calibri"/>
                <a:cs typeface="Calibri"/>
              </a:rPr>
              <a:t>	</a:t>
            </a:r>
            <a:r>
              <a:rPr dirty="0" sz="1500" spc="-270">
                <a:solidFill>
                  <a:srgbClr val="AEAEAE"/>
                </a:solidFill>
                <a:latin typeface="Calibri"/>
                <a:cs typeface="Calibri"/>
              </a:rPr>
              <a:t>1</a:t>
            </a:r>
            <a:r>
              <a:rPr dirty="0" sz="1500" spc="-80">
                <a:solidFill>
                  <a:srgbClr val="AEAEAE"/>
                </a:solidFill>
                <a:latin typeface="Calibri"/>
                <a:cs typeface="Calibri"/>
              </a:rPr>
              <a:t> </a:t>
            </a:r>
            <a:r>
              <a:rPr dirty="0" sz="1500" spc="-270">
                <a:solidFill>
                  <a:srgbClr val="A3A3A3"/>
                </a:solidFill>
                <a:latin typeface="Calibri"/>
                <a:cs typeface="Calibri"/>
              </a:rPr>
              <a:t>n</a:t>
            </a:r>
            <a:r>
              <a:rPr dirty="0" sz="1500" spc="16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A7A7A7"/>
                </a:solidFill>
                <a:latin typeface="Calibri"/>
                <a:cs typeface="Calibri"/>
              </a:rPr>
              <a:t>s</a:t>
            </a:r>
            <a:r>
              <a:rPr dirty="0" sz="1500" spc="-25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9C9C9C"/>
                </a:solidFill>
                <a:latin typeface="Calibri"/>
                <a:cs typeface="Calibri"/>
              </a:rPr>
              <a:t>t</a:t>
            </a:r>
            <a:r>
              <a:rPr dirty="0" sz="1500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500" spc="65">
                <a:solidFill>
                  <a:srgbClr val="B5B5B5"/>
                </a:solidFill>
                <a:latin typeface="Calibri"/>
                <a:cs typeface="Calibri"/>
              </a:rPr>
              <a:t>pn</a:t>
            </a:r>
            <a:r>
              <a:rPr dirty="0" sz="1500" spc="-200">
                <a:solidFill>
                  <a:srgbClr val="B5B5B5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CACAC"/>
                </a:solidFill>
                <a:latin typeface="Calibri"/>
                <a:cs typeface="Calibri"/>
              </a:rPr>
              <a:t>s</a:t>
            </a:r>
            <a:r>
              <a:rPr dirty="0" sz="1500" spc="45">
                <a:solidFill>
                  <a:srgbClr val="ACACAC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AAAAA"/>
                </a:solidFill>
                <a:latin typeface="Calibri"/>
                <a:cs typeface="Calibri"/>
              </a:rPr>
              <a:t>t</a:t>
            </a:r>
            <a:r>
              <a:rPr dirty="0" sz="1500" spc="-45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0A0A0"/>
                </a:solidFill>
                <a:latin typeface="Calibri"/>
                <a:cs typeface="Calibri"/>
              </a:rPr>
              <a:t>-</a:t>
            </a:r>
            <a:r>
              <a:rPr dirty="0" sz="1500" spc="140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1A1A1"/>
                </a:solidFill>
                <a:latin typeface="Calibri"/>
                <a:cs typeface="Calibri"/>
              </a:rPr>
              <a:t>i</a:t>
            </a:r>
            <a:r>
              <a:rPr dirty="0" sz="1500" spc="25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A7A7A7"/>
                </a:solidFill>
                <a:latin typeface="Calibri"/>
                <a:cs typeface="Calibri"/>
              </a:rPr>
              <a:t>en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370840" algn="l"/>
                <a:tab pos="2385060" algn="l"/>
                <a:tab pos="3399790" algn="l"/>
                <a:tab pos="3863340" algn="l"/>
                <a:tab pos="4991100" algn="l"/>
                <a:tab pos="5984240" algn="l"/>
              </a:tabLst>
            </a:pPr>
            <a:r>
              <a:rPr dirty="0" sz="1700" spc="25">
                <a:solidFill>
                  <a:srgbClr val="9A9A9A"/>
                </a:solidFill>
                <a:latin typeface="Calibri"/>
                <a:cs typeface="Calibri"/>
              </a:rPr>
              <a:t>of</a:t>
            </a:r>
            <a:r>
              <a:rPr dirty="0" sz="1700">
                <a:solidFill>
                  <a:srgbClr val="9A9A9A"/>
                </a:solidFill>
                <a:latin typeface="Calibri"/>
                <a:cs typeface="Calibri"/>
              </a:rPr>
              <a:t>	</a:t>
            </a:r>
            <a:r>
              <a:rPr dirty="0" sz="1700">
                <a:solidFill>
                  <a:srgbClr val="979797"/>
                </a:solidFill>
                <a:latin typeface="Calibri"/>
                <a:cs typeface="Calibri"/>
              </a:rPr>
              <a:t>the</a:t>
            </a:r>
            <a:r>
              <a:rPr dirty="0" sz="1700" spc="95">
                <a:solidFill>
                  <a:srgbClr val="979797"/>
                </a:solidFill>
                <a:latin typeface="Calibri"/>
                <a:cs typeface="Calibri"/>
              </a:rPr>
              <a:t>  </a:t>
            </a:r>
            <a:r>
              <a:rPr dirty="0" sz="1700">
                <a:solidFill>
                  <a:srgbClr val="A7A7A7"/>
                </a:solidFill>
                <a:latin typeface="Calibri"/>
                <a:cs typeface="Calibri"/>
              </a:rPr>
              <a:t>oe</a:t>
            </a:r>
            <a:r>
              <a:rPr dirty="0" sz="1700">
                <a:solidFill>
                  <a:srgbClr val="AAAAAA"/>
                </a:solidFill>
                <a:latin typeface="Calibri"/>
                <a:cs typeface="Calibri"/>
              </a:rPr>
              <a:t>s</a:t>
            </a:r>
            <a:r>
              <a:rPr dirty="0" sz="1700" spc="-13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700" spc="65">
                <a:solidFill>
                  <a:srgbClr val="AAAAAA"/>
                </a:solidFill>
                <a:latin typeface="Calibri"/>
                <a:cs typeface="Calibri"/>
              </a:rPr>
              <a:t>s</a:t>
            </a:r>
            <a:r>
              <a:rPr dirty="0" sz="1700" spc="65">
                <a:solidFill>
                  <a:srgbClr val="A0A0A0"/>
                </a:solidFill>
                <a:latin typeface="Calibri"/>
                <a:cs typeface="Calibri"/>
              </a:rPr>
              <a:t>age</a:t>
            </a:r>
            <a:r>
              <a:rPr dirty="0" sz="1700" spc="130">
                <a:solidFill>
                  <a:srgbClr val="A0A0A0"/>
                </a:solidFill>
                <a:latin typeface="Calibri"/>
                <a:cs typeface="Calibri"/>
              </a:rPr>
              <a:t>  </a:t>
            </a:r>
            <a:r>
              <a:rPr dirty="0" sz="1700" spc="-10">
                <a:solidFill>
                  <a:srgbClr val="A0A0A0"/>
                </a:solidFill>
                <a:latin typeface="Calibri"/>
                <a:cs typeface="Calibri"/>
              </a:rPr>
              <a:t>queue</a:t>
            </a:r>
            <a:r>
              <a:rPr dirty="0" sz="1700">
                <a:solidFill>
                  <a:srgbClr val="A0A0A0"/>
                </a:solidFill>
                <a:latin typeface="Calibri"/>
                <a:cs typeface="Calibri"/>
              </a:rPr>
              <a:t>	</a:t>
            </a:r>
            <a:r>
              <a:rPr dirty="0" sz="1700" spc="65">
                <a:solidFill>
                  <a:srgbClr val="9C9C9C"/>
                </a:solidFill>
                <a:latin typeface="Calibri"/>
                <a:cs typeface="Calibri"/>
              </a:rPr>
              <a:t>saved</a:t>
            </a:r>
            <a:r>
              <a:rPr dirty="0" sz="1700" spc="47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700" spc="35">
                <a:solidFill>
                  <a:srgbClr val="9C9C9C"/>
                </a:solidFill>
                <a:latin typeface="Calibri"/>
                <a:cs typeface="Calibri"/>
              </a:rPr>
              <a:t>by</a:t>
            </a:r>
            <a:r>
              <a:rPr dirty="0" sz="1700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700" spc="25">
                <a:solidFill>
                  <a:srgbClr val="999999"/>
                </a:solidFill>
                <a:latin typeface="Calibri"/>
                <a:cs typeface="Calibri"/>
              </a:rPr>
              <a:t>the</a:t>
            </a:r>
            <a:r>
              <a:rPr dirty="0" sz="1700">
                <a:solidFill>
                  <a:srgbClr val="999999"/>
                </a:solidFill>
                <a:latin typeface="Calibri"/>
                <a:cs typeface="Calibri"/>
              </a:rPr>
              <a:t>	</a:t>
            </a:r>
            <a:r>
              <a:rPr dirty="0" sz="1700" spc="105">
                <a:solidFill>
                  <a:srgbClr val="939393"/>
                </a:solidFill>
                <a:latin typeface="Calibri"/>
                <a:cs typeface="Calibri"/>
              </a:rPr>
              <a:t>rccv</a:t>
            </a:r>
            <a:r>
              <a:rPr dirty="0" sz="1700" spc="85">
                <a:solidFill>
                  <a:srgbClr val="939393"/>
                </a:solidFill>
                <a:latin typeface="Calibri"/>
                <a:cs typeface="Calibri"/>
              </a:rPr>
              <a:t>  </a:t>
            </a:r>
            <a:r>
              <a:rPr dirty="0" sz="1700" spc="-10">
                <a:solidFill>
                  <a:srgbClr val="959595"/>
                </a:solidFill>
                <a:latin typeface="Calibri"/>
                <a:cs typeface="Calibri"/>
              </a:rPr>
              <a:t>nar›‹</a:t>
            </a:r>
            <a:r>
              <a:rPr dirty="0" sz="170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700" spc="120">
                <a:solidFill>
                  <a:srgbClr val="959595"/>
                </a:solidFill>
                <a:latin typeface="Calibri"/>
                <a:cs typeface="Calibri"/>
              </a:rPr>
              <a:t>‹nst</a:t>
            </a:r>
            <a:r>
              <a:rPr dirty="0" sz="1700" spc="-90">
                <a:solidFill>
                  <a:srgbClr val="959595"/>
                </a:solidFill>
                <a:latin typeface="Calibri"/>
                <a:cs typeface="Calibri"/>
              </a:rPr>
              <a:t> </a:t>
            </a:r>
            <a:r>
              <a:rPr dirty="0" sz="1700" spc="85">
                <a:solidFill>
                  <a:srgbClr val="9A9A9A"/>
                </a:solidFill>
                <a:latin typeface="Calibri"/>
                <a:cs typeface="Calibri"/>
              </a:rPr>
              <a:t>ruct</a:t>
            </a:r>
            <a:r>
              <a:rPr dirty="0" sz="1700">
                <a:solidFill>
                  <a:srgbClr val="9A9A9A"/>
                </a:solidFill>
                <a:latin typeface="Calibri"/>
                <a:cs typeface="Calibri"/>
              </a:rPr>
              <a:t>	</a:t>
            </a:r>
            <a:r>
              <a:rPr dirty="0" sz="1700" spc="40">
                <a:solidFill>
                  <a:srgbClr val="A8A8A8"/>
                </a:solidFill>
                <a:latin typeface="Calibri"/>
                <a:cs typeface="Calibri"/>
              </a:rPr>
              <a:t>on.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081493" y="5694362"/>
            <a:ext cx="16795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7530" algn="l"/>
              </a:tabLst>
            </a:pPr>
            <a:r>
              <a:rPr dirty="0" sz="1900" spc="60">
                <a:solidFill>
                  <a:srgbClr val="777777"/>
                </a:solidFill>
                <a:latin typeface="Calibri"/>
                <a:cs typeface="Calibri"/>
              </a:rPr>
              <a:t>est:</a:t>
            </a:r>
            <a:r>
              <a:rPr dirty="0" sz="1900">
                <a:solidFill>
                  <a:srgbClr val="777777"/>
                </a:solidFill>
                <a:latin typeface="Calibri"/>
                <a:cs typeface="Calibri"/>
              </a:rPr>
              <a:t>	</a:t>
            </a:r>
            <a:r>
              <a:rPr dirty="0" sz="1900" spc="40">
                <a:solidFill>
                  <a:srgbClr val="565656"/>
                </a:solidFill>
                <a:latin typeface="Calibri"/>
                <a:cs typeface="Calibri"/>
              </a:rPr>
              <a:t>rccv_set/1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056867" y="6353175"/>
            <a:ext cx="278320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3144" algn="l"/>
                <a:tab pos="1936114" algn="l"/>
                <a:tab pos="2383790" algn="l"/>
              </a:tabLst>
            </a:pPr>
            <a:r>
              <a:rPr dirty="0" sz="1550" spc="60">
                <a:solidFill>
                  <a:srgbClr val="B8B8B8"/>
                </a:solidFill>
                <a:latin typeface="Calibri"/>
                <a:cs typeface="Calibri"/>
              </a:rPr>
              <a:t>P</a:t>
            </a:r>
            <a:r>
              <a:rPr dirty="0" sz="1550" spc="320">
                <a:solidFill>
                  <a:srgbClr val="B8B8B8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B8B8B8"/>
                </a:solidFill>
                <a:latin typeface="Calibri"/>
                <a:cs typeface="Calibri"/>
              </a:rPr>
              <a:t>'</a:t>
            </a:r>
            <a:r>
              <a:rPr dirty="0" sz="1550" spc="484">
                <a:solidFill>
                  <a:srgbClr val="B8B8B8"/>
                </a:solidFill>
                <a:latin typeface="Calibri"/>
                <a:cs typeface="Calibri"/>
              </a:rPr>
              <a:t> </a:t>
            </a:r>
            <a:r>
              <a:rPr dirty="0" sz="1550" spc="125">
                <a:solidFill>
                  <a:srgbClr val="A0A0A0"/>
                </a:solidFill>
                <a:latin typeface="Calibri"/>
                <a:cs typeface="Calibri"/>
              </a:rPr>
              <a:t>gspe</a:t>
            </a:r>
            <a:r>
              <a:rPr dirty="0" sz="1550" spc="-145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1550" spc="-60">
                <a:solidFill>
                  <a:srgbClr val="AAAAAA"/>
                </a:solidFill>
                <a:latin typeface="Calibri"/>
                <a:cs typeface="Calibri"/>
              </a:rPr>
              <a:t>c</a:t>
            </a:r>
            <a:r>
              <a:rPr dirty="0" sz="1550">
                <a:solidFill>
                  <a:srgbClr val="AAAAAA"/>
                </a:solidFill>
                <a:latin typeface="Calibri"/>
                <a:cs typeface="Calibri"/>
              </a:rPr>
              <a:t>	</a:t>
            </a:r>
            <a:r>
              <a:rPr dirty="0" sz="1550">
                <a:solidFill>
                  <a:srgbClr val="A3A3A3"/>
                </a:solidFill>
                <a:latin typeface="Calibri"/>
                <a:cs typeface="Calibri"/>
              </a:rPr>
              <a:t>g</a:t>
            </a:r>
            <a:r>
              <a:rPr dirty="0" sz="1550" spc="-50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AAAAAA"/>
                </a:solidFill>
                <a:latin typeface="Calibri"/>
                <a:cs typeface="Calibri"/>
              </a:rPr>
              <a:t>c</a:t>
            </a:r>
            <a:r>
              <a:rPr dirty="0" sz="1550" spc="120">
                <a:solidFill>
                  <a:srgbClr val="AAAAAA"/>
                </a:solidFill>
                <a:latin typeface="Calibri"/>
                <a:cs typeface="Calibri"/>
              </a:rPr>
              <a:t>  </a:t>
            </a:r>
            <a:r>
              <a:rPr dirty="0" sz="1550" spc="-40">
                <a:solidFill>
                  <a:srgbClr val="9C9C9C"/>
                </a:solidFill>
                <a:latin typeface="Calibri"/>
                <a:cs typeface="Calibri"/>
              </a:rPr>
              <a:t>b</a:t>
            </a:r>
            <a:r>
              <a:rPr dirty="0" sz="1550" spc="-10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550" spc="-25">
                <a:solidFill>
                  <a:srgbClr val="959595"/>
                </a:solidFill>
                <a:latin typeface="Calibri"/>
                <a:cs typeface="Calibri"/>
              </a:rPr>
              <a:t>1t3</a:t>
            </a:r>
            <a:r>
              <a:rPr dirty="0" sz="155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550">
                <a:solidFill>
                  <a:srgbClr val="A5A5A5"/>
                </a:solidFill>
                <a:latin typeface="Calibri"/>
                <a:cs typeface="Calibri"/>
              </a:rPr>
              <a:t>Lb</a:t>
            </a:r>
            <a:r>
              <a:rPr dirty="0" sz="1550" spc="245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550" spc="-50">
                <a:solidFill>
                  <a:srgbClr val="AFAFAF"/>
                </a:solidFill>
                <a:latin typeface="Calibri"/>
                <a:cs typeface="Calibri"/>
              </a:rPr>
              <a:t>\</a:t>
            </a:r>
            <a:r>
              <a:rPr dirty="0" sz="1550">
                <a:solidFill>
                  <a:srgbClr val="AFAFAF"/>
                </a:solidFill>
                <a:latin typeface="Calibri"/>
                <a:cs typeface="Calibri"/>
              </a:rPr>
              <a:t>	</a:t>
            </a:r>
            <a:r>
              <a:rPr dirty="0" sz="1550" spc="-30">
                <a:solidFill>
                  <a:srgbClr val="AFAFAF"/>
                </a:solidFill>
                <a:latin typeface="Calibri"/>
                <a:cs typeface="Calibri"/>
              </a:rPr>
              <a:t>L</a:t>
            </a:r>
            <a:r>
              <a:rPr dirty="0" sz="1550" spc="75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dirty="0" sz="1550" spc="-195">
                <a:solidFill>
                  <a:srgbClr val="B1B1B1"/>
                </a:solidFill>
                <a:latin typeface="Calibri"/>
                <a:cs typeface="Calibri"/>
              </a:rPr>
              <a:t>1</a:t>
            </a:r>
            <a:r>
              <a:rPr dirty="0" sz="1550" spc="-100">
                <a:solidFill>
                  <a:srgbClr val="B1B1B1"/>
                </a:solidFill>
                <a:latin typeface="Calibri"/>
                <a:cs typeface="Calibri"/>
              </a:rPr>
              <a:t> </a:t>
            </a:r>
            <a:r>
              <a:rPr dirty="0" sz="1550" spc="-145">
                <a:solidFill>
                  <a:srgbClr val="A5A5A5"/>
                </a:solidFill>
                <a:latin typeface="Calibri"/>
                <a:cs typeface="Calibri"/>
              </a:rPr>
              <a:t>ve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903701" y="6675437"/>
            <a:ext cx="101155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00">
                <a:solidFill>
                  <a:srgbClr val="A3A3A3"/>
                </a:solidFill>
                <a:latin typeface="Calibri"/>
                <a:cs typeface="Calibri"/>
              </a:rPr>
              <a:t>a</a:t>
            </a:r>
            <a:r>
              <a:rPr dirty="0" sz="1450" spc="1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450" spc="70">
                <a:solidFill>
                  <a:srgbClr val="A0A0A0"/>
                </a:solidFill>
                <a:latin typeface="Calibri"/>
                <a:cs typeface="Calibri"/>
              </a:rPr>
              <a:t>rgumen</a:t>
            </a:r>
            <a:r>
              <a:rPr dirty="0" sz="1450" spc="10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AEAEAE"/>
                </a:solidFill>
                <a:latin typeface="Calibri"/>
                <a:cs typeface="Calibri"/>
              </a:rPr>
              <a:t>t</a:t>
            </a:r>
            <a:r>
              <a:rPr dirty="0" sz="1450" spc="-60">
                <a:solidFill>
                  <a:srgbClr val="AEAEAE"/>
                </a:solidFill>
                <a:latin typeface="Calibri"/>
                <a:cs typeface="Calibri"/>
              </a:rPr>
              <a:t> </a:t>
            </a:r>
            <a:r>
              <a:rPr dirty="0" sz="1450" spc="10">
                <a:solidFill>
                  <a:srgbClr val="A5A5A5"/>
                </a:solidFill>
                <a:latin typeface="Calibri"/>
                <a:cs typeface="Calibri"/>
              </a:rPr>
              <a:t>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990567" y="6261198"/>
            <a:ext cx="3128645" cy="66103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  <a:tabLst>
                <a:tab pos="473075" algn="l"/>
                <a:tab pos="1032510" algn="l"/>
                <a:tab pos="1595120" algn="l"/>
                <a:tab pos="2145665" algn="l"/>
              </a:tabLst>
            </a:pPr>
            <a:r>
              <a:rPr dirty="0" sz="1550" spc="70">
                <a:solidFill>
                  <a:srgbClr val="9E9E9E"/>
                </a:solidFill>
                <a:latin typeface="Calibri"/>
                <a:cs typeface="Calibri"/>
              </a:rPr>
              <a:t>B1</a:t>
            </a:r>
            <a:r>
              <a:rPr dirty="0" sz="1550" spc="-15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550" spc="-50">
                <a:solidFill>
                  <a:srgbClr val="A1A1A1"/>
                </a:solidFill>
                <a:latin typeface="Calibri"/>
                <a:cs typeface="Calibri"/>
              </a:rPr>
              <a:t>f</a:t>
            </a:r>
            <a:r>
              <a:rPr dirty="0" sz="155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550" spc="-135">
                <a:solidFill>
                  <a:srgbClr val="A1A1A1"/>
                </a:solidFill>
                <a:latin typeface="Calibri"/>
                <a:cs typeface="Calibri"/>
              </a:rPr>
              <a:t>A</a:t>
            </a:r>
            <a:r>
              <a:rPr dirty="0" sz="1550" spc="-170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A3A3A3"/>
                </a:solidFill>
                <a:latin typeface="Calibri"/>
                <a:cs typeface="Calibri"/>
              </a:rPr>
              <a:t>rg</a:t>
            </a:r>
            <a:r>
              <a:rPr dirty="0" sz="1550" spc="8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50" spc="-50">
                <a:solidFill>
                  <a:srgbClr val="9E9E9E"/>
                </a:solidFill>
                <a:latin typeface="Calibri"/>
                <a:cs typeface="Calibri"/>
              </a:rPr>
              <a:t>1</a:t>
            </a:r>
            <a:r>
              <a:rPr dirty="0" sz="155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550" spc="-90" i="1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dirty="0" sz="1550" spc="-20" i="1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550" spc="-20" i="1">
                <a:solidFill>
                  <a:srgbClr val="939393"/>
                </a:solidFill>
                <a:latin typeface="Calibri"/>
                <a:cs typeface="Calibri"/>
              </a:rPr>
              <a:t>rg’2</a:t>
            </a:r>
            <a:r>
              <a:rPr dirty="0" sz="1550" i="1">
                <a:solidFill>
                  <a:srgbClr val="939393"/>
                </a:solidFill>
                <a:latin typeface="Calibri"/>
                <a:cs typeface="Calibri"/>
              </a:rPr>
              <a:t>	</a:t>
            </a:r>
            <a:r>
              <a:rPr dirty="0" sz="1550" spc="-50">
                <a:solidFill>
                  <a:srgbClr val="A1A1A1"/>
                </a:solidFill>
                <a:latin typeface="Calibri"/>
                <a:cs typeface="Calibri"/>
              </a:rPr>
              <a:t>ß</a:t>
            </a:r>
            <a:r>
              <a:rPr dirty="0" sz="1550" spc="-75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50" spc="-25">
                <a:solidFill>
                  <a:srgbClr val="9A9A9A"/>
                </a:solidFill>
                <a:latin typeface="Calibri"/>
                <a:cs typeface="Calibri"/>
              </a:rPr>
              <a:t>rq</a:t>
            </a:r>
            <a:r>
              <a:rPr dirty="0" sz="1550">
                <a:solidFill>
                  <a:srgbClr val="9A9A9A"/>
                </a:solidFill>
                <a:latin typeface="Calibri"/>
                <a:cs typeface="Calibri"/>
              </a:rPr>
              <a:t>	</a:t>
            </a:r>
            <a:r>
              <a:rPr dirty="0" sz="1550" spc="-25">
                <a:solidFill>
                  <a:srgbClr val="9E9E9E"/>
                </a:solidFill>
                <a:latin typeface="Calibri"/>
                <a:cs typeface="Calibri"/>
              </a:rPr>
              <a:t>Reg</a:t>
            </a:r>
            <a:endParaRPr sz="1550">
              <a:latin typeface="Calibri"/>
              <a:cs typeface="Calibri"/>
            </a:endParaRPr>
          </a:p>
          <a:p>
            <a:pPr marL="2045335">
              <a:lnSpc>
                <a:spcPct val="100000"/>
              </a:lnSpc>
              <a:spcBef>
                <a:spcPts val="675"/>
              </a:spcBef>
              <a:tabLst>
                <a:tab pos="2720975" algn="l"/>
              </a:tabLst>
            </a:pPr>
            <a:r>
              <a:rPr dirty="0" sz="1450" spc="70">
                <a:solidFill>
                  <a:srgbClr val="9E9E9E"/>
                </a:solidFill>
                <a:latin typeface="Calibri"/>
                <a:cs typeface="Calibri"/>
              </a:rPr>
              <a:t>Arg</a:t>
            </a:r>
            <a:r>
              <a:rPr dirty="0" sz="1450" spc="285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AAAAAA"/>
                </a:solidFill>
                <a:latin typeface="Calibri"/>
                <a:cs typeface="Calibri"/>
              </a:rPr>
              <a:t>t</a:t>
            </a:r>
            <a:r>
              <a:rPr dirty="0" sz="1450" spc="6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450" spc="-50">
                <a:solidFill>
                  <a:srgbClr val="9C9C9C"/>
                </a:solidFill>
                <a:latin typeface="Calibri"/>
                <a:cs typeface="Calibri"/>
              </a:rPr>
              <a:t>,</a:t>
            </a:r>
            <a:r>
              <a:rPr dirty="0" sz="1450">
                <a:solidFill>
                  <a:srgbClr val="9C9C9C"/>
                </a:solidFill>
                <a:latin typeface="Calibri"/>
                <a:cs typeface="Calibri"/>
              </a:rPr>
              <a:t>	A</a:t>
            </a:r>
            <a:r>
              <a:rPr dirty="0" sz="1450" spc="-13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450" spc="-25">
                <a:solidFill>
                  <a:srgbClr val="939393"/>
                </a:solidFill>
                <a:latin typeface="Calibri"/>
                <a:cs typeface="Calibri"/>
              </a:rPr>
              <a:t>rq7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265901" y="6675437"/>
            <a:ext cx="100520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4820" algn="l"/>
              </a:tabLst>
            </a:pPr>
            <a:r>
              <a:rPr dirty="0" sz="1450" spc="-25">
                <a:solidFill>
                  <a:srgbClr val="A3A3A3"/>
                </a:solidFill>
                <a:latin typeface="Calibri"/>
                <a:cs typeface="Calibri"/>
              </a:rPr>
              <a:t>and</a:t>
            </a:r>
            <a:r>
              <a:rPr dirty="0" sz="1450">
                <a:solidFill>
                  <a:srgbClr val="A3A3A3"/>
                </a:solidFill>
                <a:latin typeface="Calibri"/>
                <a:cs typeface="Calibri"/>
              </a:rPr>
              <a:t>	</a:t>
            </a:r>
            <a:r>
              <a:rPr dirty="0" sz="1450" spc="185">
                <a:solidFill>
                  <a:srgbClr val="959595"/>
                </a:solidFill>
                <a:latin typeface="Calibri"/>
                <a:cs typeface="Calibri"/>
              </a:rPr>
              <a:t>Arg3,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355441" y="6969125"/>
            <a:ext cx="75501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AEAEAE"/>
                </a:solidFill>
                <a:latin typeface="Calibri"/>
                <a:cs typeface="Calibri"/>
              </a:rPr>
              <a:t>i</a:t>
            </a:r>
            <a:r>
              <a:rPr dirty="0" sz="1650" spc="-40">
                <a:solidFill>
                  <a:srgbClr val="AEAEAE"/>
                </a:solidFill>
                <a:latin typeface="Calibri"/>
                <a:cs typeface="Calibri"/>
              </a:rPr>
              <a:t> </a:t>
            </a:r>
            <a:r>
              <a:rPr dirty="0" sz="1650" spc="50">
                <a:solidFill>
                  <a:srgbClr val="ACACAC"/>
                </a:solidFill>
                <a:latin typeface="Calibri"/>
                <a:cs typeface="Calibri"/>
              </a:rPr>
              <a:t>n</a:t>
            </a:r>
            <a:r>
              <a:rPr dirty="0" sz="1650" spc="434">
                <a:solidFill>
                  <a:srgbClr val="ACACAC"/>
                </a:solidFill>
                <a:latin typeface="Calibri"/>
                <a:cs typeface="Calibri"/>
              </a:rPr>
              <a:t> </a:t>
            </a:r>
            <a:r>
              <a:rPr dirty="0" sz="1650" spc="50">
                <a:solidFill>
                  <a:srgbClr val="9C9C9C"/>
                </a:solidFill>
                <a:latin typeface="Calibri"/>
                <a:cs typeface="Calibri"/>
              </a:rPr>
              <a:t>Req.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968861" y="6894258"/>
            <a:ext cx="2557780" cy="65786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1151890" algn="l"/>
                <a:tab pos="1605915" algn="l"/>
              </a:tabLst>
            </a:pPr>
            <a:r>
              <a:rPr dirty="0" baseline="1683" sz="2475">
                <a:solidFill>
                  <a:srgbClr val="AAAAAA"/>
                </a:solidFill>
                <a:latin typeface="Calibri"/>
                <a:cs typeface="Calibri"/>
              </a:rPr>
              <a:t>and</a:t>
            </a:r>
            <a:r>
              <a:rPr dirty="0" baseline="1683" sz="2475" spc="225">
                <a:solidFill>
                  <a:srgbClr val="AAAAAA"/>
                </a:solidFill>
                <a:latin typeface="Calibri"/>
                <a:cs typeface="Calibri"/>
              </a:rPr>
              <a:t>  </a:t>
            </a:r>
            <a:r>
              <a:rPr dirty="0" baseline="1683" sz="2475">
                <a:solidFill>
                  <a:srgbClr val="ACACAC"/>
                </a:solidFill>
                <a:latin typeface="Calibri"/>
                <a:cs typeface="Calibri"/>
              </a:rPr>
              <a:t>s</a:t>
            </a:r>
            <a:r>
              <a:rPr dirty="0" baseline="1683" sz="2475" spc="-120">
                <a:solidFill>
                  <a:srgbClr val="ACACAC"/>
                </a:solidFill>
                <a:latin typeface="Calibri"/>
                <a:cs typeface="Calibri"/>
              </a:rPr>
              <a:t> </a:t>
            </a:r>
            <a:r>
              <a:rPr dirty="0" baseline="1683" sz="2475" spc="89">
                <a:solidFill>
                  <a:srgbClr val="A3A3A3"/>
                </a:solidFill>
                <a:latin typeface="Calibri"/>
                <a:cs typeface="Calibri"/>
              </a:rPr>
              <a:t>t</a:t>
            </a:r>
            <a:r>
              <a:rPr dirty="0" baseline="1683" sz="2475" spc="89">
                <a:solidFill>
                  <a:srgbClr val="B3B3B3"/>
                </a:solidFill>
                <a:latin typeface="Calibri"/>
                <a:cs typeface="Calibri"/>
              </a:rPr>
              <a:t>o</a:t>
            </a:r>
            <a:r>
              <a:rPr dirty="0" baseline="1683" sz="2475" spc="89">
                <a:solidFill>
                  <a:srgbClr val="909090"/>
                </a:solidFill>
                <a:latin typeface="Calibri"/>
                <a:cs typeface="Calibri"/>
              </a:rPr>
              <a:t>re</a:t>
            </a:r>
            <a:r>
              <a:rPr dirty="0" baseline="1683" sz="2475">
                <a:solidFill>
                  <a:srgbClr val="909090"/>
                </a:solidFill>
                <a:latin typeface="Calibri"/>
                <a:cs typeface="Calibri"/>
              </a:rPr>
              <a:t>	</a:t>
            </a:r>
            <a:r>
              <a:rPr dirty="0" baseline="1683" sz="2475" spc="12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dirty="0" baseline="1683" sz="2475" spc="120">
                <a:solidFill>
                  <a:srgbClr val="A1A1A1"/>
                </a:solidFill>
                <a:latin typeface="Calibri"/>
                <a:cs typeface="Calibri"/>
              </a:rPr>
              <a:t>he</a:t>
            </a:r>
            <a:r>
              <a:rPr dirty="0" baseline="1683" sz="2475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baseline="3367" sz="2475" i="1">
                <a:solidFill>
                  <a:srgbClr val="A8A8A8"/>
                </a:solidFill>
                <a:latin typeface="Calibri"/>
                <a:cs typeface="Calibri"/>
              </a:rPr>
              <a:t>r</a:t>
            </a:r>
            <a:r>
              <a:rPr dirty="0" sz="1650" i="1">
                <a:solidFill>
                  <a:srgbClr val="A8A8A8"/>
                </a:solidFill>
                <a:latin typeface="Calibri"/>
                <a:cs typeface="Calibri"/>
              </a:rPr>
              <a:t>esp</a:t>
            </a:r>
            <a:r>
              <a:rPr dirty="0" sz="1650" spc="254" i="1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baseline="1683" sz="2475" spc="-37" i="1">
                <a:solidFill>
                  <a:srgbClr val="A0A0A0"/>
                </a:solidFill>
                <a:latin typeface="Calibri"/>
                <a:cs typeface="Calibri"/>
              </a:rPr>
              <a:t>\t</a:t>
            </a:r>
            <a:endParaRPr baseline="1683" sz="2475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spcBef>
                <a:spcPts val="570"/>
              </a:spcBef>
              <a:tabLst>
                <a:tab pos="370840" algn="l"/>
                <a:tab pos="1273810" algn="l"/>
                <a:tab pos="1828164" algn="l"/>
              </a:tabLst>
            </a:pPr>
            <a:r>
              <a:rPr dirty="0" sz="1500" spc="40">
                <a:solidFill>
                  <a:srgbClr val="A7A7A7"/>
                </a:solidFill>
                <a:latin typeface="Calibri"/>
                <a:cs typeface="Calibri"/>
              </a:rPr>
              <a:t>0n</a:t>
            </a:r>
            <a:r>
              <a:rPr dirty="0" sz="1500">
                <a:solidFill>
                  <a:srgbClr val="A7A7A7"/>
                </a:solidFill>
                <a:latin typeface="Calibri"/>
                <a:cs typeface="Calibri"/>
              </a:rPr>
              <a:t>	</a:t>
            </a:r>
            <a:r>
              <a:rPr dirty="0" sz="1500" spc="-20">
                <a:solidFill>
                  <a:srgbClr val="9A9A9A"/>
                </a:solidFill>
                <a:latin typeface="Calibri"/>
                <a:cs typeface="Calibri"/>
              </a:rPr>
              <a:t>f</a:t>
            </a:r>
            <a:r>
              <a:rPr dirty="0" sz="1500" spc="-8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1A1A1"/>
                </a:solidFill>
                <a:latin typeface="Calibri"/>
                <a:cs typeface="Calibri"/>
              </a:rPr>
              <a:t>a</a:t>
            </a:r>
            <a:r>
              <a:rPr dirty="0" sz="1500" spc="-60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00" spc="50">
                <a:solidFill>
                  <a:srgbClr val="A1A1A1"/>
                </a:solidFill>
                <a:latin typeface="Calibri"/>
                <a:cs typeface="Calibri"/>
              </a:rPr>
              <a:t>1</a:t>
            </a:r>
            <a:r>
              <a:rPr dirty="0" sz="1500" spc="50">
                <a:solidFill>
                  <a:srgbClr val="AFAFAF"/>
                </a:solidFill>
                <a:latin typeface="Calibri"/>
                <a:cs typeface="Calibri"/>
              </a:rPr>
              <a:t>1</a:t>
            </a:r>
            <a:r>
              <a:rPr dirty="0" sz="1500" spc="50">
                <a:solidFill>
                  <a:srgbClr val="AAAAAA"/>
                </a:solidFill>
                <a:latin typeface="Calibri"/>
                <a:cs typeface="Calibri"/>
              </a:rPr>
              <a:t>u</a:t>
            </a:r>
            <a:r>
              <a:rPr dirty="0" sz="1500" spc="-19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AEAEAE"/>
                </a:solidFill>
                <a:latin typeface="Calibri"/>
                <a:cs typeface="Calibri"/>
              </a:rPr>
              <a:t>re</a:t>
            </a:r>
            <a:r>
              <a:rPr dirty="0" sz="1500">
                <a:solidFill>
                  <a:srgbClr val="AEAEAE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j</a:t>
            </a:r>
            <a:r>
              <a:rPr dirty="0" sz="1500" spc="-25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9A9A9A"/>
                </a:solidFill>
                <a:latin typeface="Calibri"/>
                <a:cs typeface="Calibri"/>
              </a:rPr>
              <a:t>u/xp</a:t>
            </a:r>
            <a:r>
              <a:rPr dirty="0" sz="1500">
                <a:solidFill>
                  <a:srgbClr val="9A9A9A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dirty="0" sz="1500" spc="-85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FAFAF"/>
                </a:solidFill>
                <a:latin typeface="Calibri"/>
                <a:cs typeface="Calibri"/>
              </a:rPr>
              <a:t>O</a:t>
            </a:r>
            <a:r>
              <a:rPr dirty="0" sz="1500" spc="385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B5B5B5"/>
                </a:solidFill>
                <a:latin typeface="Calibri"/>
                <a:cs typeface="Calibri"/>
              </a:rPr>
              <a:t>L</a:t>
            </a:r>
            <a:r>
              <a:rPr dirty="0" sz="1500" spc="-15">
                <a:solidFill>
                  <a:srgbClr val="B5B5B5"/>
                </a:solidFill>
                <a:latin typeface="Calibri"/>
                <a:cs typeface="Calibri"/>
              </a:rPr>
              <a:t> </a:t>
            </a:r>
            <a:r>
              <a:rPr dirty="0" sz="1500" spc="60">
                <a:solidFill>
                  <a:srgbClr val="A1A1A1"/>
                </a:solidFill>
                <a:latin typeface="Calibri"/>
                <a:cs typeface="Calibri"/>
              </a:rPr>
              <a:t>b</a:t>
            </a:r>
            <a:r>
              <a:rPr dirty="0" sz="1500" spc="60">
                <a:solidFill>
                  <a:srgbClr val="9E9E9E"/>
                </a:solidFill>
                <a:latin typeface="Calibri"/>
                <a:cs typeface="Calibri"/>
              </a:rPr>
              <a:t>1.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699253" y="7596187"/>
            <a:ext cx="127889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850" algn="l"/>
              </a:tabLst>
            </a:pPr>
            <a:r>
              <a:rPr dirty="0" sz="1550">
                <a:solidFill>
                  <a:srgbClr val="AAAAAA"/>
                </a:solidFill>
                <a:latin typeface="Calibri"/>
                <a:cs typeface="Calibri"/>
              </a:rPr>
              <a:t>t</a:t>
            </a:r>
            <a:r>
              <a:rPr dirty="0" sz="1550" spc="1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50" spc="-5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dirty="0" sz="155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550" i="1">
                <a:solidFill>
                  <a:srgbClr val="A7A7A7"/>
                </a:solidFill>
                <a:latin typeface="Calibri"/>
                <a:cs typeface="Calibri"/>
              </a:rPr>
              <a:t>nrc</a:t>
            </a:r>
            <a:r>
              <a:rPr dirty="0" sz="1550" spc="360" i="1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550" i="1">
                <a:solidFill>
                  <a:srgbClr val="9A9A9A"/>
                </a:solidFill>
                <a:latin typeface="Calibri"/>
                <a:cs typeface="Calibri"/>
              </a:rPr>
              <a:t>es</a:t>
            </a:r>
            <a:r>
              <a:rPr dirty="0" sz="1550" spc="170" i="1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50" i="1">
                <a:solidFill>
                  <a:srgbClr val="A7A7A7"/>
                </a:solidFill>
                <a:latin typeface="Calibri"/>
                <a:cs typeface="Calibri"/>
              </a:rPr>
              <a:t>s</a:t>
            </a:r>
            <a:r>
              <a:rPr dirty="0" sz="1550" spc="-140" i="1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550" spc="-135" i="1">
                <a:solidFill>
                  <a:srgbClr val="A8A8A8"/>
                </a:solidFill>
                <a:latin typeface="Calibri"/>
                <a:cs typeface="Calibri"/>
              </a:rPr>
              <a:t>a</a:t>
            </a:r>
            <a:r>
              <a:rPr dirty="0" sz="1550" spc="-40" i="1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550" spc="-55" i="1">
                <a:solidFill>
                  <a:srgbClr val="A3A3A3"/>
                </a:solidFill>
                <a:latin typeface="Calibri"/>
                <a:cs typeface="Calibri"/>
              </a:rPr>
              <a:t>ry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170397" y="7596187"/>
            <a:ext cx="126111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  <a:tab pos="796925" algn="l"/>
              </a:tabLst>
            </a:pPr>
            <a:r>
              <a:rPr dirty="0" sz="1550" spc="-25">
                <a:solidFill>
                  <a:srgbClr val="A1A1A1"/>
                </a:solidFill>
                <a:latin typeface="Calibri"/>
                <a:cs typeface="Calibri"/>
              </a:rPr>
              <a:t>cn</a:t>
            </a:r>
            <a:r>
              <a:rPr dirty="0" sz="155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550" spc="-25">
                <a:solidFill>
                  <a:srgbClr val="939393"/>
                </a:solidFill>
                <a:latin typeface="Calibri"/>
                <a:cs typeface="Calibri"/>
              </a:rPr>
              <a:t>t</a:t>
            </a:r>
            <a:r>
              <a:rPr dirty="0" sz="1550" spc="-130">
                <a:solidFill>
                  <a:srgbClr val="939393"/>
                </a:solidFill>
                <a:latin typeface="Calibri"/>
                <a:cs typeface="Calibri"/>
              </a:rPr>
              <a:t> </a:t>
            </a:r>
            <a:r>
              <a:rPr dirty="0" sz="1550" spc="-25">
                <a:solidFill>
                  <a:srgbClr val="A5A5A5"/>
                </a:solidFill>
                <a:latin typeface="Calibri"/>
                <a:cs typeface="Calibri"/>
              </a:rPr>
              <a:t>he</a:t>
            </a:r>
            <a:r>
              <a:rPr dirty="0" sz="1550">
                <a:solidFill>
                  <a:srgbClr val="A5A5A5"/>
                </a:solidFill>
                <a:latin typeface="Calibri"/>
                <a:cs typeface="Calibri"/>
              </a:rPr>
              <a:t>	</a:t>
            </a:r>
            <a:r>
              <a:rPr dirty="0" sz="1550" spc="130">
                <a:solidFill>
                  <a:srgbClr val="9E9E9E"/>
                </a:solidFill>
                <a:latin typeface="Calibri"/>
                <a:cs typeface="Calibri"/>
              </a:rPr>
              <a:t>hrap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048220" y="6611542"/>
            <a:ext cx="3698240" cy="156845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0"/>
              </a:spcBef>
              <a:tabLst>
                <a:tab pos="927100" algn="l"/>
                <a:tab pos="1520190" algn="l"/>
                <a:tab pos="1947545" algn="l"/>
                <a:tab pos="2393950" algn="l"/>
                <a:tab pos="2833370" algn="l"/>
                <a:tab pos="3434715" algn="l"/>
              </a:tabLst>
            </a:pPr>
            <a:r>
              <a:rPr dirty="0" sz="1450">
                <a:solidFill>
                  <a:srgbClr val="9C9C9C"/>
                </a:solidFill>
                <a:latin typeface="Calibri"/>
                <a:cs typeface="Calibri"/>
              </a:rPr>
              <a:t>#g'</a:t>
            </a:r>
            <a:r>
              <a:rPr dirty="0" sz="1450" spc="484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450" spc="-20">
                <a:solidFill>
                  <a:srgbClr val="AFAFAF"/>
                </a:solidFill>
                <a:latin typeface="Calibri"/>
                <a:cs typeface="Calibri"/>
              </a:rPr>
              <a:t>Qdnr:</a:t>
            </a:r>
            <a:r>
              <a:rPr dirty="0" sz="1450">
                <a:solidFill>
                  <a:srgbClr val="AFAFAF"/>
                </a:solidFill>
                <a:latin typeface="Calibri"/>
                <a:cs typeface="Calibri"/>
              </a:rPr>
              <a:t>	</a:t>
            </a:r>
            <a:r>
              <a:rPr dirty="0" sz="1450">
                <a:solidFill>
                  <a:srgbClr val="A3A3A3"/>
                </a:solidFill>
                <a:latin typeface="Calibri"/>
                <a:cs typeface="Calibri"/>
              </a:rPr>
              <a:t>Fa</a:t>
            </a:r>
            <a:r>
              <a:rPr dirty="0" sz="1450" spc="360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450" spc="-125">
                <a:solidFill>
                  <a:srgbClr val="A8A8A8"/>
                </a:solidFill>
                <a:latin typeface="Calibri"/>
                <a:cs typeface="Calibri"/>
              </a:rPr>
              <a:t>\</a:t>
            </a:r>
            <a:r>
              <a:rPr dirty="0" sz="1450" spc="-70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450" spc="-50">
                <a:solidFill>
                  <a:srgbClr val="A8A8A8"/>
                </a:solidFill>
                <a:latin typeface="Calibri"/>
                <a:cs typeface="Calibri"/>
              </a:rPr>
              <a:t>1</a:t>
            </a:r>
            <a:r>
              <a:rPr dirty="0" sz="1450">
                <a:solidFill>
                  <a:srgbClr val="A8A8A8"/>
                </a:solidFill>
                <a:latin typeface="Calibri"/>
                <a:cs typeface="Calibri"/>
              </a:rPr>
              <a:t>	</a:t>
            </a:r>
            <a:r>
              <a:rPr dirty="0" sz="1450">
                <a:solidFill>
                  <a:srgbClr val="AAAAAA"/>
                </a:solidFill>
                <a:latin typeface="Calibri"/>
                <a:cs typeface="Calibri"/>
              </a:rPr>
              <a:t>t</a:t>
            </a:r>
            <a:r>
              <a:rPr dirty="0" sz="1450" spc="-16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450" spc="-25">
                <a:solidFill>
                  <a:srgbClr val="9C9C9C"/>
                </a:solidFill>
                <a:latin typeface="Calibri"/>
                <a:cs typeface="Calibri"/>
              </a:rPr>
              <a:t>he</a:t>
            </a:r>
            <a:r>
              <a:rPr dirty="0" sz="1450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450">
                <a:solidFill>
                  <a:srgbClr val="ACACAC"/>
                </a:solidFill>
                <a:latin typeface="Calibri"/>
                <a:cs typeface="Calibri"/>
              </a:rPr>
              <a:t>h</a:t>
            </a:r>
            <a:r>
              <a:rPr dirty="0" sz="1450" spc="-60">
                <a:solidFill>
                  <a:srgbClr val="ACACAC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AAAAAA"/>
                </a:solidFill>
                <a:latin typeface="Calibri"/>
                <a:cs typeface="Calibri"/>
              </a:rPr>
              <a:t>i</a:t>
            </a:r>
            <a:r>
              <a:rPr dirty="0" sz="1450" spc="24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450" spc="-5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dirty="0" sz="145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450" spc="55">
                <a:solidFill>
                  <a:srgbClr val="A3A3A3"/>
                </a:solidFill>
                <a:latin typeface="Calibri"/>
                <a:cs typeface="Calibri"/>
              </a:rPr>
              <a:t>R</a:t>
            </a:r>
            <a:r>
              <a:rPr dirty="0" sz="1450" spc="-2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AEAEAE"/>
                </a:solidFill>
                <a:latin typeface="Calibri"/>
                <a:cs typeface="Calibri"/>
              </a:rPr>
              <a:t>i</a:t>
            </a:r>
            <a:r>
              <a:rPr dirty="0" sz="1450" spc="145">
                <a:solidFill>
                  <a:srgbClr val="AEAEAE"/>
                </a:solidFill>
                <a:latin typeface="Calibri"/>
                <a:cs typeface="Calibri"/>
              </a:rPr>
              <a:t> </a:t>
            </a:r>
            <a:r>
              <a:rPr dirty="0" sz="1450" spc="-5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dirty="0" sz="145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450" spc="-135">
                <a:solidFill>
                  <a:srgbClr val="9E9E9E"/>
                </a:solidFill>
                <a:latin typeface="Calibri"/>
                <a:cs typeface="Calibri"/>
              </a:rPr>
              <a:t>rv</a:t>
            </a:r>
            <a:r>
              <a:rPr dirty="0" sz="1450" spc="-2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A8A8A8"/>
                </a:solidFill>
                <a:latin typeface="Calibri"/>
                <a:cs typeface="Calibri"/>
              </a:rPr>
              <a:t>i</a:t>
            </a:r>
            <a:r>
              <a:rPr dirty="0" sz="1450" spc="185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A3A3A3"/>
                </a:solidFill>
                <a:latin typeface="Calibri"/>
                <a:cs typeface="Calibri"/>
              </a:rPr>
              <a:t>t</a:t>
            </a:r>
            <a:r>
              <a:rPr dirty="0" sz="1450" spc="-10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450" spc="-60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dirty="0" sz="145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450" spc="-70">
                <a:solidFill>
                  <a:srgbClr val="A5A5A5"/>
                </a:solidFill>
                <a:latin typeface="Calibri"/>
                <a:cs typeface="Calibri"/>
              </a:rPr>
              <a:t>t</a:t>
            </a:r>
            <a:r>
              <a:rPr dirty="0" sz="1450" spc="-9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450" spc="-65">
                <a:solidFill>
                  <a:srgbClr val="A3A3A3"/>
                </a:solidFill>
                <a:latin typeface="Calibri"/>
                <a:cs typeface="Calibri"/>
              </a:rPr>
              <a:t>he</a:t>
            </a:r>
            <a:endParaRPr sz="145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  <a:spcBef>
                <a:spcPts val="575"/>
              </a:spcBef>
            </a:pPr>
            <a:r>
              <a:rPr dirty="0" sz="1650" spc="170">
                <a:solidFill>
                  <a:srgbClr val="AAAAAA"/>
                </a:solidFill>
                <a:latin typeface="Calibri"/>
                <a:cs typeface="Calibri"/>
              </a:rPr>
              <a:t>Pi</a:t>
            </a:r>
            <a:endParaRPr sz="165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605"/>
              </a:spcBef>
            </a:pPr>
            <a:r>
              <a:rPr dirty="0" sz="1500" spc="40">
                <a:solidFill>
                  <a:srgbClr val="9A9A9A"/>
                </a:solidFill>
                <a:latin typeface="Calibri"/>
                <a:cs typeface="Calibri"/>
              </a:rPr>
              <a:t>ca</a:t>
            </a:r>
            <a:endParaRPr sz="150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  <a:spcBef>
                <a:spcPts val="550"/>
              </a:spcBef>
            </a:pPr>
            <a:r>
              <a:rPr dirty="0" sz="1550" spc="30">
                <a:solidFill>
                  <a:srgbClr val="ACACAC"/>
                </a:solidFill>
                <a:latin typeface="Calibri"/>
                <a:cs typeface="Calibri"/>
              </a:rPr>
              <a:t>¢c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650" spc="105">
                <a:solidFill>
                  <a:srgbClr val="BABABA"/>
                </a:solidFill>
                <a:latin typeface="Calibri"/>
                <a:cs typeface="Calibri"/>
              </a:rPr>
              <a:t>rv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561001" y="7530272"/>
            <a:ext cx="3374390" cy="64960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600200">
              <a:lnSpc>
                <a:spcPct val="100000"/>
              </a:lnSpc>
              <a:spcBef>
                <a:spcPts val="620"/>
              </a:spcBef>
              <a:tabLst>
                <a:tab pos="2950210" algn="l"/>
              </a:tabLst>
            </a:pPr>
            <a:r>
              <a:rPr dirty="0" sz="1550" spc="-25" i="1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dirty="0" sz="1550" spc="-85" i="1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550" spc="55" i="1">
                <a:solidFill>
                  <a:srgbClr val="B8B8B8"/>
                </a:solidFill>
                <a:latin typeface="Calibri"/>
                <a:cs typeface="Calibri"/>
              </a:rPr>
              <a:t>o</a:t>
            </a:r>
            <a:r>
              <a:rPr dirty="0" sz="1550" spc="110" i="1">
                <a:solidFill>
                  <a:srgbClr val="B8B8B8"/>
                </a:solidFill>
                <a:latin typeface="Calibri"/>
                <a:cs typeface="Calibri"/>
              </a:rPr>
              <a:t>  </a:t>
            </a:r>
            <a:r>
              <a:rPr dirty="0" sz="1550" spc="55">
                <a:solidFill>
                  <a:srgbClr val="A3A3A3"/>
                </a:solidFill>
                <a:latin typeface="Calibri"/>
                <a:cs typeface="Calibri"/>
              </a:rPr>
              <a:t>a</a:t>
            </a:r>
            <a:r>
              <a:rPr dirty="0" sz="1550" spc="-160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50" spc="-195">
                <a:solidFill>
                  <a:srgbClr val="9C9C9C"/>
                </a:solidFill>
                <a:latin typeface="Calibri"/>
                <a:cs typeface="Calibri"/>
              </a:rPr>
              <a:t>1</a:t>
            </a:r>
            <a:r>
              <a:rPr dirty="0" sz="1550" spc="5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550" spc="-25">
                <a:solidFill>
                  <a:srgbClr val="B1B1B1"/>
                </a:solidFill>
                <a:latin typeface="Calibri"/>
                <a:cs typeface="Calibri"/>
              </a:rPr>
              <a:t>t</a:t>
            </a:r>
            <a:r>
              <a:rPr dirty="0" sz="1550" spc="-160">
                <a:solidFill>
                  <a:srgbClr val="B1B1B1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B6B6B6"/>
                </a:solidFill>
                <a:latin typeface="Calibri"/>
                <a:cs typeface="Calibri"/>
              </a:rPr>
              <a:t>ac</a:t>
            </a:r>
            <a:r>
              <a:rPr dirty="0" sz="1550" spc="20">
                <a:solidFill>
                  <a:srgbClr val="B6B6B6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A1A1A1"/>
                </a:solidFill>
                <a:latin typeface="Calibri"/>
                <a:cs typeface="Calibri"/>
              </a:rPr>
              <a:t>n</a:t>
            </a:r>
            <a:r>
              <a:rPr dirty="0" sz="1550" spc="-95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50" spc="80">
                <a:solidFill>
                  <a:srgbClr val="9A9A9A"/>
                </a:solidFill>
                <a:latin typeface="Calibri"/>
                <a:cs typeface="Calibri"/>
              </a:rPr>
              <a:t>t</a:t>
            </a:r>
            <a:r>
              <a:rPr dirty="0" sz="1550" spc="80">
                <a:solidFill>
                  <a:srgbClr val="959595"/>
                </a:solidFill>
                <a:latin typeface="Calibri"/>
                <a:cs typeface="Calibri"/>
              </a:rPr>
              <a:t>e</a:t>
            </a:r>
            <a:r>
              <a:rPr dirty="0" sz="155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550" spc="-35">
                <a:solidFill>
                  <a:srgbClr val="AFAFAF"/>
                </a:solidFill>
                <a:latin typeface="Calibri"/>
                <a:cs typeface="Calibri"/>
              </a:rPr>
              <a:t>x</a:t>
            </a:r>
            <a:r>
              <a:rPr dirty="0" sz="1550" spc="-185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dirty="0" sz="1550" spc="-70">
                <a:solidFill>
                  <a:srgbClr val="A7A7A7"/>
                </a:solidFill>
                <a:latin typeface="Calibri"/>
                <a:cs typeface="Calibri"/>
              </a:rPr>
              <a:t>pac</a:t>
            </a:r>
            <a:r>
              <a:rPr dirty="0" sz="1550" spc="-70">
                <a:solidFill>
                  <a:srgbClr val="A1A1A1"/>
                </a:solidFill>
                <a:latin typeface="Calibri"/>
                <a:cs typeface="Calibri"/>
              </a:rPr>
              <a:t>r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566420" algn="l"/>
                <a:tab pos="1373505" algn="l"/>
                <a:tab pos="1710689" algn="l"/>
                <a:tab pos="1947545" algn="l"/>
              </a:tabLst>
            </a:pPr>
            <a:r>
              <a:rPr dirty="0" sz="1650" spc="60">
                <a:solidFill>
                  <a:srgbClr val="ACACAC"/>
                </a:solidFill>
                <a:latin typeface="Calibri"/>
                <a:cs typeface="Calibri"/>
              </a:rPr>
              <a:t>L</a:t>
            </a:r>
            <a:r>
              <a:rPr dirty="0" sz="1650" spc="-60">
                <a:solidFill>
                  <a:srgbClr val="ACACAC"/>
                </a:solidFill>
                <a:latin typeface="Calibri"/>
                <a:cs typeface="Calibri"/>
              </a:rPr>
              <a:t> </a:t>
            </a:r>
            <a:r>
              <a:rPr dirty="0" sz="1650" spc="60">
                <a:solidFill>
                  <a:srgbClr val="A5A5A5"/>
                </a:solidFill>
                <a:latin typeface="Calibri"/>
                <a:cs typeface="Calibri"/>
              </a:rPr>
              <a:t>we</a:t>
            </a:r>
            <a:r>
              <a:rPr dirty="0" sz="1650">
                <a:solidFill>
                  <a:srgbClr val="A5A5A5"/>
                </a:solidFill>
                <a:latin typeface="Calibri"/>
                <a:cs typeface="Calibri"/>
              </a:rPr>
              <a:t>	</a:t>
            </a:r>
            <a:r>
              <a:rPr dirty="0" sz="1650" spc="-85">
                <a:solidFill>
                  <a:srgbClr val="AAAAAA"/>
                </a:solidFill>
                <a:latin typeface="Calibri"/>
                <a:cs typeface="Calibri"/>
              </a:rPr>
              <a:t>numbe</a:t>
            </a:r>
            <a:r>
              <a:rPr dirty="0" sz="1650" spc="-6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650" spc="-5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r>
              <a:rPr dirty="0" sz="165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650" spc="-95">
                <a:solidFill>
                  <a:srgbClr val="B3B3B3"/>
                </a:solidFill>
                <a:latin typeface="Calibri"/>
                <a:cs typeface="Calibri"/>
              </a:rPr>
              <a:t>o</a:t>
            </a:r>
            <a:r>
              <a:rPr dirty="0" sz="1650" spc="-145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650" spc="-50">
                <a:solidFill>
                  <a:srgbClr val="999999"/>
                </a:solidFill>
                <a:latin typeface="Calibri"/>
                <a:cs typeface="Calibri"/>
              </a:rPr>
              <a:t>f</a:t>
            </a:r>
            <a:r>
              <a:rPr dirty="0" sz="1650">
                <a:solidFill>
                  <a:srgbClr val="999999"/>
                </a:solidFill>
                <a:latin typeface="Calibri"/>
                <a:cs typeface="Calibri"/>
              </a:rPr>
              <a:t>	</a:t>
            </a:r>
            <a:r>
              <a:rPr dirty="0" sz="1650" spc="-50">
                <a:solidFill>
                  <a:srgbClr val="A1A1A1"/>
                </a:solidFill>
                <a:latin typeface="Calibri"/>
                <a:cs typeface="Calibri"/>
              </a:rPr>
              <a:t>X</a:t>
            </a:r>
            <a:r>
              <a:rPr dirty="0" sz="165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650" spc="60" i="1">
                <a:solidFill>
                  <a:srgbClr val="9E9E9E"/>
                </a:solidFill>
                <a:latin typeface="Calibri"/>
                <a:cs typeface="Calibri"/>
              </a:rPr>
              <a:t>reg</a:t>
            </a:r>
            <a:r>
              <a:rPr dirty="0" sz="1650" spc="-75" i="1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650" i="1">
                <a:solidFill>
                  <a:srgbClr val="A3A3A3"/>
                </a:solidFill>
                <a:latin typeface="Calibri"/>
                <a:cs typeface="Calibri"/>
              </a:rPr>
              <a:t>i;</a:t>
            </a:r>
            <a:r>
              <a:rPr dirty="0" sz="1650" spc="280" i="1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650" spc="50" i="1">
                <a:solidFill>
                  <a:srgbClr val="9C9C9C"/>
                </a:solidFill>
                <a:latin typeface="Calibri"/>
                <a:cs typeface="Calibri"/>
              </a:rPr>
              <a:t>\</a:t>
            </a:r>
            <a:r>
              <a:rPr dirty="0" sz="1650" spc="-140" i="1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650" spc="60" i="1">
                <a:solidFill>
                  <a:srgbClr val="AAAAAA"/>
                </a:solidFill>
                <a:latin typeface="Calibri"/>
                <a:cs typeface="Calibri"/>
              </a:rPr>
              <a:t>e</a:t>
            </a:r>
            <a:r>
              <a:rPr dirty="0" sz="1650" spc="-160" i="1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650" i="1">
                <a:solidFill>
                  <a:srgbClr val="AAAAAA"/>
                </a:solidFill>
                <a:latin typeface="Calibri"/>
                <a:cs typeface="Calibri"/>
              </a:rPr>
              <a:t>rs</a:t>
            </a:r>
            <a:r>
              <a:rPr dirty="0" sz="1650" spc="185" i="1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650" i="1">
                <a:solidFill>
                  <a:srgbClr val="B3B3B3"/>
                </a:solidFill>
                <a:latin typeface="Calibri"/>
                <a:cs typeface="Calibri"/>
              </a:rPr>
              <a:t>I</a:t>
            </a:r>
            <a:r>
              <a:rPr dirty="0" sz="1650" spc="200" i="1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650" spc="-50" i="1">
                <a:solidFill>
                  <a:srgbClr val="A8A8A8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074104" y="8205787"/>
            <a:ext cx="4432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30">
                <a:solidFill>
                  <a:srgbClr val="547E83"/>
                </a:solidFill>
                <a:latin typeface="Calibri"/>
                <a:cs typeface="Calibri"/>
              </a:rPr>
              <a:t>152</a:t>
            </a:r>
            <a:r>
              <a:rPr dirty="0" sz="1700" spc="30">
                <a:solidFill>
                  <a:srgbClr val="777777"/>
                </a:solidFill>
                <a:latin typeface="Calibri"/>
                <a:cs typeface="Calibri"/>
              </a:rPr>
              <a:t>: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620263" y="7530272"/>
            <a:ext cx="2907030" cy="960119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346075">
              <a:lnSpc>
                <a:spcPct val="100000"/>
              </a:lnSpc>
              <a:spcBef>
                <a:spcPts val="620"/>
              </a:spcBef>
              <a:tabLst>
                <a:tab pos="694690" algn="l"/>
                <a:tab pos="925830" algn="l"/>
                <a:tab pos="1826260" algn="l"/>
              </a:tabLst>
            </a:pPr>
            <a:r>
              <a:rPr dirty="0" sz="1550" spc="40">
                <a:solidFill>
                  <a:srgbClr val="B6B6B6"/>
                </a:solidFill>
                <a:latin typeface="Calibri"/>
                <a:cs typeface="Calibri"/>
              </a:rPr>
              <a:t>ße</a:t>
            </a:r>
            <a:r>
              <a:rPr dirty="0" sz="1550">
                <a:solidFill>
                  <a:srgbClr val="B6B6B6"/>
                </a:solidFill>
                <a:latin typeface="Calibri"/>
                <a:cs typeface="Calibri"/>
              </a:rPr>
              <a:t>	</a:t>
            </a:r>
            <a:r>
              <a:rPr dirty="0" sz="1550" spc="15">
                <a:solidFill>
                  <a:srgbClr val="ACACAC"/>
                </a:solidFill>
                <a:latin typeface="Calibri"/>
                <a:cs typeface="Calibri"/>
              </a:rPr>
              <a:t>a</a:t>
            </a:r>
            <a:r>
              <a:rPr dirty="0" sz="1550">
                <a:solidFill>
                  <a:srgbClr val="ACACAC"/>
                </a:solidFill>
                <a:latin typeface="Calibri"/>
                <a:cs typeface="Calibri"/>
              </a:rPr>
              <a:t>	</a:t>
            </a:r>
            <a:r>
              <a:rPr dirty="0" sz="1550" i="1">
                <a:solidFill>
                  <a:srgbClr val="B3B3B3"/>
                </a:solidFill>
                <a:latin typeface="Calibri"/>
                <a:cs typeface="Calibri"/>
              </a:rPr>
              <a:t>ga</a:t>
            </a:r>
            <a:r>
              <a:rPr dirty="0" sz="1550" spc="-20" i="1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550" spc="90" i="1">
                <a:solidFill>
                  <a:srgbClr val="979797"/>
                </a:solidFill>
                <a:latin typeface="Calibri"/>
                <a:cs typeface="Calibri"/>
              </a:rPr>
              <a:t>rbaqr</a:t>
            </a:r>
            <a:r>
              <a:rPr dirty="0" sz="1550" i="1">
                <a:solidFill>
                  <a:srgbClr val="979797"/>
                </a:solidFill>
                <a:latin typeface="Calibri"/>
                <a:cs typeface="Calibri"/>
              </a:rPr>
              <a:t>	</a:t>
            </a:r>
            <a:r>
              <a:rPr dirty="0" sz="1550" spc="-10">
                <a:solidFill>
                  <a:srgbClr val="AAAAAA"/>
                </a:solidFill>
                <a:latin typeface="Calibri"/>
                <a:cs typeface="Calibri"/>
              </a:rPr>
              <a:t>‹:o</a:t>
            </a:r>
            <a:r>
              <a:rPr dirty="0" sz="1550" spc="-8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B5B5B5"/>
                </a:solidFill>
                <a:latin typeface="Calibri"/>
                <a:cs typeface="Calibri"/>
              </a:rPr>
              <a:t>t</a:t>
            </a:r>
            <a:r>
              <a:rPr dirty="0" sz="1550" spc="-35">
                <a:solidFill>
                  <a:srgbClr val="B5B5B5"/>
                </a:solidFill>
                <a:latin typeface="Calibri"/>
                <a:cs typeface="Calibri"/>
              </a:rPr>
              <a:t> </a:t>
            </a:r>
            <a:r>
              <a:rPr dirty="0" sz="1550" spc="-105">
                <a:solidFill>
                  <a:srgbClr val="A8A8A8"/>
                </a:solidFill>
                <a:latin typeface="Calibri"/>
                <a:cs typeface="Calibri"/>
              </a:rPr>
              <a:t>t</a:t>
            </a:r>
            <a:r>
              <a:rPr dirty="0" sz="1550" spc="-150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9E9E9E"/>
                </a:solidFill>
                <a:latin typeface="Calibri"/>
                <a:cs typeface="Calibri"/>
              </a:rPr>
              <a:t>ec</a:t>
            </a:r>
            <a:r>
              <a:rPr dirty="0" sz="1550" spc="27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AAAAAA"/>
                </a:solidFill>
                <a:latin typeface="Calibri"/>
                <a:cs typeface="Calibri"/>
              </a:rPr>
              <a:t>t</a:t>
            </a:r>
            <a:r>
              <a:rPr dirty="0" sz="1550" spc="3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50" spc="-105">
                <a:solidFill>
                  <a:srgbClr val="A1A1A1"/>
                </a:solidFill>
                <a:latin typeface="Calibri"/>
                <a:cs typeface="Calibri"/>
              </a:rPr>
              <a:t>t</a:t>
            </a:r>
            <a:r>
              <a:rPr dirty="0" sz="1550" spc="-145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50" spc="-105">
                <a:solidFill>
                  <a:srgbClr val="A8A8A8"/>
                </a:solidFill>
                <a:latin typeface="Calibri"/>
                <a:cs typeface="Calibri"/>
              </a:rPr>
              <a:t>on</a:t>
            </a:r>
            <a:endParaRPr sz="1550">
              <a:latin typeface="Calibri"/>
              <a:cs typeface="Calibri"/>
            </a:endParaRPr>
          </a:p>
          <a:p>
            <a:pPr marL="375920">
              <a:lnSpc>
                <a:spcPct val="100000"/>
              </a:lnSpc>
              <a:spcBef>
                <a:spcPts val="550"/>
              </a:spcBef>
              <a:tabLst>
                <a:tab pos="824230" algn="l"/>
                <a:tab pos="1278890" algn="l"/>
                <a:tab pos="2081530" algn="l"/>
                <a:tab pos="2519045" algn="l"/>
              </a:tabLst>
            </a:pPr>
            <a:r>
              <a:rPr dirty="0" sz="1650" spc="120">
                <a:solidFill>
                  <a:srgbClr val="939393"/>
                </a:solidFill>
                <a:latin typeface="Calibri"/>
                <a:cs typeface="Calibri"/>
              </a:rPr>
              <a:t>fo</a:t>
            </a:r>
            <a:r>
              <a:rPr dirty="0" sz="1650" spc="120">
                <a:solidFill>
                  <a:srgbClr val="A3A3A3"/>
                </a:solidFill>
                <a:latin typeface="Calibri"/>
                <a:cs typeface="Calibri"/>
              </a:rPr>
              <a:t>r</a:t>
            </a:r>
            <a:r>
              <a:rPr dirty="0" sz="1650">
                <a:solidFill>
                  <a:srgbClr val="A3A3A3"/>
                </a:solidFill>
                <a:latin typeface="Calibri"/>
                <a:cs typeface="Calibri"/>
              </a:rPr>
              <a:t>	</a:t>
            </a:r>
            <a:r>
              <a:rPr dirty="0" sz="1650" spc="50">
                <a:solidFill>
                  <a:srgbClr val="B1B1B1"/>
                </a:solidFill>
                <a:latin typeface="Calibri"/>
                <a:cs typeface="Calibri"/>
              </a:rPr>
              <a:t>t</a:t>
            </a:r>
            <a:r>
              <a:rPr dirty="0" sz="1650" spc="50">
                <a:solidFill>
                  <a:srgbClr val="ACACAC"/>
                </a:solidFill>
                <a:latin typeface="Calibri"/>
                <a:cs typeface="Calibri"/>
              </a:rPr>
              <a:t>he</a:t>
            </a:r>
            <a:r>
              <a:rPr dirty="0" sz="1650">
                <a:solidFill>
                  <a:srgbClr val="ACACAC"/>
                </a:solidFill>
                <a:latin typeface="Calibri"/>
                <a:cs typeface="Calibri"/>
              </a:rPr>
              <a:t>	</a:t>
            </a:r>
            <a:r>
              <a:rPr dirty="0" sz="1650">
                <a:solidFill>
                  <a:srgbClr val="A5A5A5"/>
                </a:solidFill>
                <a:latin typeface="Calibri"/>
                <a:cs typeface="Calibri"/>
              </a:rPr>
              <a:t>res</a:t>
            </a:r>
            <a:r>
              <a:rPr dirty="0" sz="1650" spc="9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650" spc="85">
                <a:solidFill>
                  <a:srgbClr val="A5A5A5"/>
                </a:solidFill>
                <a:latin typeface="Calibri"/>
                <a:cs typeface="Calibri"/>
              </a:rPr>
              <a:t>u</a:t>
            </a:r>
            <a:r>
              <a:rPr dirty="0" sz="1650" spc="85">
                <a:solidFill>
                  <a:srgbClr val="B3B3B3"/>
                </a:solidFill>
                <a:latin typeface="Calibri"/>
                <a:cs typeface="Calibri"/>
              </a:rPr>
              <a:t>t</a:t>
            </a:r>
            <a:r>
              <a:rPr dirty="0" sz="1650" spc="-14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650" spc="-50">
                <a:solidFill>
                  <a:srgbClr val="959595"/>
                </a:solidFill>
                <a:latin typeface="Calibri"/>
                <a:cs typeface="Calibri"/>
              </a:rPr>
              <a:t>t</a:t>
            </a:r>
            <a:r>
              <a:rPr dirty="0" sz="165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650" spc="-220">
                <a:solidFill>
                  <a:srgbClr val="B3B3B3"/>
                </a:solidFill>
                <a:latin typeface="Calibri"/>
                <a:cs typeface="Calibri"/>
              </a:rPr>
              <a:t>t</a:t>
            </a:r>
            <a:r>
              <a:rPr dirty="0" sz="1650" spc="5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650" spc="-320">
                <a:solidFill>
                  <a:srgbClr val="9A9A9A"/>
                </a:solidFill>
                <a:latin typeface="Calibri"/>
                <a:cs typeface="Calibri"/>
              </a:rPr>
              <a:t>sav</a:t>
            </a:r>
            <a:r>
              <a:rPr dirty="0" sz="1650">
                <a:solidFill>
                  <a:srgbClr val="9A9A9A"/>
                </a:solidFill>
                <a:latin typeface="Calibri"/>
                <a:cs typeface="Calibri"/>
              </a:rPr>
              <a:t>	</a:t>
            </a:r>
            <a:r>
              <a:rPr dirty="0" sz="1650">
                <a:solidFill>
                  <a:srgbClr val="AAAAAA"/>
                </a:solidFill>
                <a:latin typeface="Calibri"/>
                <a:cs typeface="Calibri"/>
              </a:rPr>
              <a:t>i</a:t>
            </a:r>
            <a:r>
              <a:rPr dirty="0" sz="1650" spc="-25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650" spc="-25">
                <a:solidFill>
                  <a:srgbClr val="A1A1A1"/>
                </a:solidFill>
                <a:latin typeface="Calibri"/>
                <a:cs typeface="Calibri"/>
              </a:rPr>
              <a:t>ng</a:t>
            </a: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700" spc="75">
                <a:solidFill>
                  <a:srgbClr val="4D4D4D"/>
                </a:solidFill>
                <a:latin typeface="Calibri"/>
                <a:cs typeface="Calibri"/>
              </a:rPr>
              <a:t>gc_b1f3/7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062961" y="9444037"/>
            <a:ext cx="445134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20">
                <a:solidFill>
                  <a:srgbClr val="757575"/>
                </a:solidFill>
                <a:latin typeface="Calibri"/>
                <a:cs typeface="Calibri"/>
              </a:rPr>
              <a:t>153: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624936" y="9444037"/>
            <a:ext cx="69532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solidFill>
                  <a:srgbClr val="AF8997"/>
                </a:solidFill>
                <a:latin typeface="Calibri"/>
                <a:cs typeface="Calibri"/>
              </a:rPr>
              <a:t>11nc/1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061342" y="10079037"/>
            <a:ext cx="2616200" cy="217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5875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A3A3A3"/>
                </a:solidFill>
                <a:latin typeface="Calibri"/>
                <a:cs typeface="Calibri"/>
              </a:rPr>
              <a:t>s</a:t>
            </a:r>
            <a:r>
              <a:rPr dirty="0" sz="1650" spc="180">
                <a:solidFill>
                  <a:srgbClr val="A3A3A3"/>
                </a:solidFill>
                <a:latin typeface="Calibri"/>
                <a:cs typeface="Calibri"/>
              </a:rPr>
              <a:t>  </a:t>
            </a:r>
            <a:r>
              <a:rPr dirty="0" sz="1650">
                <a:solidFill>
                  <a:srgbClr val="A3A3A3"/>
                </a:solidFill>
                <a:latin typeface="Calibri"/>
                <a:cs typeface="Calibri"/>
              </a:rPr>
              <a:t>R</a:t>
            </a:r>
            <a:r>
              <a:rPr dirty="0" sz="1650" spc="-15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650" spc="30">
                <a:solidFill>
                  <a:srgbClr val="A3A3A3"/>
                </a:solidFill>
                <a:latin typeface="Calibri"/>
                <a:cs typeface="Calibri"/>
              </a:rPr>
              <a:t>t7</a:t>
            </a:r>
            <a:endParaRPr sz="1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650">
              <a:latin typeface="Calibri"/>
              <a:cs typeface="Calibri"/>
            </a:endParaRPr>
          </a:p>
          <a:p>
            <a:pPr algn="just" marL="13970" marR="338455" indent="25400">
              <a:lnSpc>
                <a:spcPct val="111800"/>
              </a:lnSpc>
            </a:pPr>
            <a:r>
              <a:rPr dirty="0" sz="1950" spc="75">
                <a:solidFill>
                  <a:srgbClr val="727272"/>
                </a:solidFill>
                <a:latin typeface="Calibri"/>
                <a:cs typeface="Calibri"/>
              </a:rPr>
              <a:t>tsx:</a:t>
            </a:r>
            <a:r>
              <a:rPr dirty="0" sz="1950" spc="75">
                <a:solidFill>
                  <a:srgbClr val="727272"/>
                </a:solidFill>
                <a:latin typeface="Calibri"/>
                <a:cs typeface="Calibri"/>
              </a:rPr>
              <a:t>  </a:t>
            </a:r>
            <a:r>
              <a:rPr dirty="0" sz="1950" spc="-10">
                <a:solidFill>
                  <a:srgbClr val="494949"/>
                </a:solidFill>
                <a:latin typeface="Calibri"/>
                <a:cs typeface="Calibri"/>
              </a:rPr>
              <a:t>put_aap_asso/5 </a:t>
            </a:r>
            <a:r>
              <a:rPr dirty="0" sz="1900" spc="160">
                <a:solidFill>
                  <a:srgbClr val="747474"/>
                </a:solidFill>
                <a:latin typeface="Calibri"/>
                <a:cs typeface="Calibri"/>
              </a:rPr>
              <a:t>ISS:</a:t>
            </a:r>
            <a:r>
              <a:rPr dirty="0" sz="1900" spc="45">
                <a:solidFill>
                  <a:srgbClr val="747474"/>
                </a:solidFill>
                <a:latin typeface="Calibri"/>
                <a:cs typeface="Calibri"/>
              </a:rPr>
              <a:t>  </a:t>
            </a:r>
            <a:r>
              <a:rPr dirty="0" sz="1900" spc="-10">
                <a:solidFill>
                  <a:srgbClr val="424242"/>
                </a:solidFill>
                <a:latin typeface="Calibri"/>
                <a:cs typeface="Calibri"/>
              </a:rPr>
              <a:t>put_nap_exect/5 </a:t>
            </a:r>
            <a:r>
              <a:rPr dirty="0" sz="1700" spc="60">
                <a:solidFill>
                  <a:srgbClr val="7C7C7C"/>
                </a:solidFill>
                <a:latin typeface="Calibri"/>
                <a:cs typeface="Calibri"/>
              </a:rPr>
              <a:t>156:</a:t>
            </a:r>
            <a:r>
              <a:rPr dirty="0" sz="1700" spc="180">
                <a:solidFill>
                  <a:srgbClr val="7C7C7C"/>
                </a:solidFill>
                <a:latin typeface="Calibri"/>
                <a:cs typeface="Calibri"/>
              </a:rPr>
              <a:t>  </a:t>
            </a:r>
            <a:r>
              <a:rPr dirty="0" sz="1700" spc="45">
                <a:solidFill>
                  <a:srgbClr val="565656"/>
                </a:solidFill>
                <a:latin typeface="Calibri"/>
                <a:cs typeface="Calibri"/>
              </a:rPr>
              <a:t>1s_eap/2</a:t>
            </a:r>
            <a:endParaRPr sz="1700">
              <a:latin typeface="Calibri"/>
              <a:cs typeface="Calibri"/>
            </a:endParaRPr>
          </a:p>
          <a:p>
            <a:pPr algn="just" marL="14604">
              <a:lnSpc>
                <a:spcPct val="100000"/>
              </a:lnSpc>
              <a:spcBef>
                <a:spcPts val="300"/>
              </a:spcBef>
            </a:pPr>
            <a:r>
              <a:rPr dirty="0" sz="1800">
                <a:solidFill>
                  <a:srgbClr val="5D8797"/>
                </a:solidFill>
                <a:latin typeface="Calibri"/>
                <a:cs typeface="Calibri"/>
              </a:rPr>
              <a:t>157</a:t>
            </a:r>
            <a:r>
              <a:rPr dirty="0" sz="1800">
                <a:solidFill>
                  <a:srgbClr val="7C7C7C"/>
                </a:solidFill>
                <a:latin typeface="Calibri"/>
                <a:cs typeface="Calibri"/>
              </a:rPr>
              <a:t>:</a:t>
            </a:r>
            <a:r>
              <a:rPr dirty="0" sz="1800" spc="140">
                <a:solidFill>
                  <a:srgbClr val="7C7C7C"/>
                </a:solidFill>
                <a:latin typeface="Calibri"/>
                <a:cs typeface="Calibri"/>
              </a:rPr>
              <a:t>  </a:t>
            </a:r>
            <a:r>
              <a:rPr dirty="0" sz="1800" spc="-10">
                <a:solidFill>
                  <a:srgbClr val="444444"/>
                </a:solidFill>
                <a:latin typeface="Calibri"/>
                <a:cs typeface="Calibri"/>
              </a:rPr>
              <a:t>has_eap_f1e1ds/3</a:t>
            </a:r>
            <a:endParaRPr sz="18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150"/>
              </a:spcBef>
            </a:pPr>
            <a:r>
              <a:rPr dirty="0" sz="2000">
                <a:solidFill>
                  <a:srgbClr val="6B6B6B"/>
                </a:solidFill>
                <a:latin typeface="Calibri"/>
                <a:cs typeface="Calibri"/>
              </a:rPr>
              <a:t>158:</a:t>
            </a:r>
            <a:r>
              <a:rPr dirty="0" sz="2000" spc="345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2000" spc="-90">
                <a:solidFill>
                  <a:srgbClr val="464646"/>
                </a:solidFill>
                <a:latin typeface="Calibri"/>
                <a:cs typeface="Calibri"/>
              </a:rPr>
              <a:t>get_›•ap_e1enents/3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082345" y="13749337"/>
            <a:ext cx="177800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220">
                <a:solidFill>
                  <a:srgbClr val="A8A8A8"/>
                </a:solidFill>
                <a:latin typeface="Calibri"/>
                <a:cs typeface="Calibri"/>
              </a:rPr>
              <a:t>@</a:t>
            </a:r>
            <a:r>
              <a:rPr dirty="0" sz="1850" spc="-85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898989"/>
                </a:solidFill>
                <a:latin typeface="Calibri"/>
                <a:cs typeface="Calibri"/>
              </a:rPr>
              <a:t>20t6</a:t>
            </a:r>
            <a:r>
              <a:rPr dirty="0" sz="1850" spc="-25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dirty="0" sz="1850" spc="-95">
                <a:solidFill>
                  <a:srgbClr val="828282"/>
                </a:solidFill>
                <a:latin typeface="Calibri"/>
                <a:cs typeface="Calibri"/>
              </a:rPr>
              <a:t>GitHub,</a:t>
            </a:r>
            <a:r>
              <a:rPr dirty="0" sz="1850" spc="-5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dirty="0" sz="1850" spc="-20">
                <a:solidFill>
                  <a:srgbClr val="9C9C9C"/>
                </a:solidFill>
                <a:latin typeface="Calibri"/>
                <a:cs typeface="Calibri"/>
              </a:rPr>
              <a:t>Inc.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062278" y="13749337"/>
            <a:ext cx="54737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10">
                <a:solidFill>
                  <a:srgbClr val="7E97B5"/>
                </a:solidFill>
                <a:latin typeface="Calibri"/>
                <a:cs typeface="Calibri"/>
              </a:rPr>
              <a:t>Terms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796742" y="13749337"/>
            <a:ext cx="66548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50">
                <a:solidFill>
                  <a:srgbClr val="8297B5"/>
                </a:solidFill>
                <a:latin typeface="Calibri"/>
                <a:cs typeface="Calibri"/>
              </a:rPr>
              <a:t>Privacy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665579" y="13749337"/>
            <a:ext cx="73850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55">
                <a:solidFill>
                  <a:srgbClr val="AFDAFF"/>
                </a:solidFill>
                <a:latin typeface="Calibri"/>
                <a:cs typeface="Calibri"/>
              </a:rPr>
              <a:t>Securüy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608553" y="13749337"/>
            <a:ext cx="56515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70">
                <a:solidFill>
                  <a:srgbClr val="8E9CB6"/>
                </a:solidFill>
                <a:latin typeface="Calibri"/>
                <a:cs typeface="Calibri"/>
              </a:rPr>
              <a:t>Status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368492" y="13749337"/>
            <a:ext cx="43688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60">
                <a:solidFill>
                  <a:srgbClr val="6980A3"/>
                </a:solidFill>
                <a:latin typeface="Calibri"/>
                <a:cs typeface="Calibri"/>
              </a:rPr>
              <a:t>Flalo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2587573" y="13755687"/>
            <a:ext cx="27965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0200" algn="l"/>
                <a:tab pos="2107565" algn="l"/>
              </a:tabLst>
            </a:pPr>
            <a:r>
              <a:rPr dirty="0" sz="1800" spc="-40">
                <a:solidFill>
                  <a:srgbClr val="B3B3B3"/>
                </a:solidFill>
                <a:latin typeface="Calibri"/>
                <a:cs typeface="Calibri"/>
              </a:rPr>
              <a:t>Contact</a:t>
            </a:r>
            <a:r>
              <a:rPr dirty="0" sz="1800" spc="4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89A0B6"/>
                </a:solidFill>
                <a:latin typeface="Calibri"/>
                <a:cs typeface="Calibri"/>
              </a:rPr>
              <a:t>GitHub</a:t>
            </a:r>
            <a:r>
              <a:rPr dirty="0" sz="1800">
                <a:solidFill>
                  <a:srgbClr val="89A0B6"/>
                </a:solidFill>
                <a:latin typeface="Calibri"/>
                <a:cs typeface="Calibri"/>
              </a:rPr>
              <a:t>	</a:t>
            </a:r>
            <a:r>
              <a:rPr dirty="0" sz="1800" spc="-25">
                <a:solidFill>
                  <a:srgbClr val="9CAFDA"/>
                </a:solidFill>
                <a:latin typeface="Calibri"/>
                <a:cs typeface="Calibri"/>
              </a:rPr>
              <a:t>API</a:t>
            </a:r>
            <a:r>
              <a:rPr dirty="0" sz="1800">
                <a:solidFill>
                  <a:srgbClr val="9CAFDA"/>
                </a:solidFill>
                <a:latin typeface="Calibri"/>
                <a:cs typeface="Calibri"/>
              </a:rPr>
              <a:t>	</a:t>
            </a:r>
            <a:r>
              <a:rPr dirty="0" sz="1800" spc="-125">
                <a:solidFill>
                  <a:srgbClr val="7993A5"/>
                </a:solidFill>
                <a:latin typeface="Calibri"/>
                <a:cs typeface="Calibri"/>
              </a:rPr>
              <a:t>Train‹r›g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5600374" y="13755687"/>
            <a:ext cx="462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95ACC1"/>
                </a:solidFill>
                <a:latin typeface="Calibri"/>
                <a:cs typeface="Calibri"/>
              </a:rPr>
              <a:t>Shop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6246323" y="13755687"/>
            <a:ext cx="414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8295B8"/>
                </a:solidFill>
                <a:latin typeface="Calibri"/>
                <a:cs typeface="Calibri"/>
              </a:rPr>
              <a:t>Blog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6861676" y="13755687"/>
            <a:ext cx="537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>
                <a:solidFill>
                  <a:srgbClr val="6E79A0"/>
                </a:solidFill>
                <a:latin typeface="Calibri"/>
                <a:cs typeface="Calibri"/>
              </a:rPr>
              <a:t>About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000" y="2028825"/>
            <a:ext cx="16287750" cy="11991975"/>
            <a:chOff x="1524000" y="2028825"/>
            <a:chExt cx="16287750" cy="11991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2028825"/>
              <a:ext cx="16287750" cy="119634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13849350"/>
              <a:ext cx="1162050" cy="17145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568047" y="2459037"/>
            <a:ext cx="6337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735" algn="l"/>
              </a:tabLst>
            </a:pPr>
            <a:r>
              <a:rPr dirty="0" sz="2100" spc="-50">
                <a:solidFill>
                  <a:srgbClr val="BCBCBC"/>
                </a:solidFill>
                <a:latin typeface="Calibri"/>
                <a:cs typeface="Calibri"/>
              </a:rPr>
              <a:t>E</a:t>
            </a:r>
            <a:r>
              <a:rPr dirty="0" sz="2100">
                <a:solidFill>
                  <a:srgbClr val="BCBCBC"/>
                </a:solidFill>
                <a:latin typeface="Calibri"/>
                <a:cs typeface="Calibri"/>
              </a:rPr>
              <a:t>	</a:t>
            </a:r>
            <a:r>
              <a:rPr dirty="0" sz="2100" spc="-50">
                <a:solidFill>
                  <a:srgbClr val="B5B5B5"/>
                </a:solidFill>
                <a:latin typeface="Calibri"/>
                <a:cs typeface="Calibri"/>
              </a:rPr>
              <a:t>-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60831" y="2459037"/>
            <a:ext cx="92290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60">
                <a:solidFill>
                  <a:srgbClr val="B8B8B8"/>
                </a:solidFill>
                <a:latin typeface="Calibri"/>
                <a:cs typeface="Calibri"/>
              </a:rPr>
              <a:t>i</a:t>
            </a:r>
            <a:r>
              <a:rPr dirty="0" sz="2100" spc="-180">
                <a:solidFill>
                  <a:srgbClr val="B8B8B8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AADF7E"/>
                </a:solidFill>
                <a:latin typeface="Calibri"/>
                <a:cs typeface="Calibri"/>
              </a:rPr>
              <a:t>@</a:t>
            </a:r>
            <a:r>
              <a:rPr dirty="0" sz="2100" spc="114">
                <a:solidFill>
                  <a:srgbClr val="AADF7E"/>
                </a:solidFill>
                <a:latin typeface="Calibri"/>
                <a:cs typeface="Calibri"/>
              </a:rPr>
              <a:t> </a:t>
            </a:r>
            <a:r>
              <a:rPr dirty="0" sz="2100" spc="-75">
                <a:solidFill>
                  <a:srgbClr val="5DBA6D"/>
                </a:solidFill>
                <a:latin typeface="Calibri"/>
                <a:cs typeface="Calibri"/>
              </a:rPr>
              <a:t>GnHub,</a:t>
            </a:r>
            <a:r>
              <a:rPr dirty="0" sz="2100" spc="-110">
                <a:solidFill>
                  <a:srgbClr val="5DBA6D"/>
                </a:solidFill>
                <a:latin typeface="Calibri"/>
                <a:cs typeface="Calibri"/>
              </a:rPr>
              <a:t> </a:t>
            </a:r>
            <a:r>
              <a:rPr dirty="0" sz="2100" spc="-90">
                <a:solidFill>
                  <a:srgbClr val="75AF80"/>
                </a:solidFill>
                <a:latin typeface="Calibri"/>
                <a:cs typeface="Calibri"/>
              </a:rPr>
              <a:t>Ir›c.</a:t>
            </a:r>
            <a:r>
              <a:rPr dirty="0" sz="2100" spc="-10">
                <a:solidFill>
                  <a:srgbClr val="75AF8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6EA875"/>
                </a:solidFill>
                <a:latin typeface="Calibri"/>
                <a:cs typeface="Calibri"/>
              </a:rPr>
              <a:t>(U5]</a:t>
            </a:r>
            <a:r>
              <a:rPr dirty="0" sz="2100" spc="210">
                <a:solidFill>
                  <a:srgbClr val="6EA875"/>
                </a:solidFill>
                <a:latin typeface="Calibri"/>
                <a:cs typeface="Calibri"/>
              </a:rPr>
              <a:t> </a:t>
            </a:r>
            <a:r>
              <a:rPr dirty="0" sz="2100" spc="-80">
                <a:solidFill>
                  <a:srgbClr val="1A1A1A"/>
                </a:solidFill>
                <a:latin typeface="Calibri"/>
                <a:cs typeface="Calibri"/>
              </a:rPr>
              <a:t>Imps://github.com/erIang/otp/blob/masterJib/compile/src/genop.tab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58453" y="2821704"/>
            <a:ext cx="6882765" cy="253809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029335">
              <a:lnSpc>
                <a:spcPct val="100000"/>
              </a:lnSpc>
              <a:spcBef>
                <a:spcPts val="705"/>
              </a:spcBef>
              <a:tabLst>
                <a:tab pos="1614170" algn="l"/>
                <a:tab pos="2852420" algn="l"/>
                <a:tab pos="4874895" algn="l"/>
                <a:tab pos="5338445" algn="l"/>
                <a:tab pos="6666230" algn="l"/>
              </a:tabLst>
            </a:pPr>
            <a:r>
              <a:rPr dirty="0" sz="1750" spc="30">
                <a:solidFill>
                  <a:srgbClr val="979797"/>
                </a:solidFill>
                <a:latin typeface="Calibri"/>
                <a:cs typeface="Calibri"/>
              </a:rPr>
              <a:t>Save</a:t>
            </a:r>
            <a:r>
              <a:rPr dirty="0" sz="1750">
                <a:solidFill>
                  <a:srgbClr val="979797"/>
                </a:solidFill>
                <a:latin typeface="Calibri"/>
                <a:cs typeface="Calibri"/>
              </a:rPr>
              <a:t>	</a:t>
            </a:r>
            <a:r>
              <a:rPr dirty="0" sz="1750">
                <a:solidFill>
                  <a:srgbClr val="A3A3A3"/>
                </a:solidFill>
                <a:latin typeface="Calibri"/>
                <a:cs typeface="Calibri"/>
              </a:rPr>
              <a:t>the</a:t>
            </a:r>
            <a:r>
              <a:rPr dirty="0" sz="1750" spc="50">
                <a:solidFill>
                  <a:srgbClr val="A3A3A3"/>
                </a:solidFill>
                <a:latin typeface="Calibri"/>
                <a:cs typeface="Calibri"/>
              </a:rPr>
              <a:t>  </a:t>
            </a:r>
            <a:r>
              <a:rPr dirty="0" sz="1750">
                <a:solidFill>
                  <a:srgbClr val="A8A8A8"/>
                </a:solidFill>
                <a:latin typeface="Calibri"/>
                <a:cs typeface="Calibri"/>
              </a:rPr>
              <a:t>end</a:t>
            </a:r>
            <a:r>
              <a:rPr dirty="0" sz="1750" spc="480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750" spc="-25">
                <a:solidFill>
                  <a:srgbClr val="9A9A9A"/>
                </a:solidFill>
                <a:latin typeface="Calibri"/>
                <a:cs typeface="Calibri"/>
              </a:rPr>
              <a:t>of</a:t>
            </a:r>
            <a:r>
              <a:rPr dirty="0" sz="1750">
                <a:solidFill>
                  <a:srgbClr val="9A9A9A"/>
                </a:solidFill>
                <a:latin typeface="Calibri"/>
                <a:cs typeface="Calibri"/>
              </a:rPr>
              <a:t>	</a:t>
            </a:r>
            <a:r>
              <a:rPr dirty="0" sz="1750">
                <a:solidFill>
                  <a:srgbClr val="A1A1A1"/>
                </a:solidFill>
                <a:latin typeface="Calibri"/>
                <a:cs typeface="Calibri"/>
              </a:rPr>
              <a:t>the</a:t>
            </a:r>
            <a:r>
              <a:rPr dirty="0" sz="1750" spc="85">
                <a:solidFill>
                  <a:srgbClr val="A1A1A1"/>
                </a:solidFill>
                <a:latin typeface="Calibri"/>
                <a:cs typeface="Calibri"/>
              </a:rPr>
              <a:t>  </a:t>
            </a:r>
            <a:r>
              <a:rPr dirty="0" sz="1750">
                <a:solidFill>
                  <a:srgbClr val="A8A8A8"/>
                </a:solidFill>
                <a:latin typeface="Calibri"/>
                <a:cs typeface="Calibri"/>
              </a:rPr>
              <a:t>res</a:t>
            </a:r>
            <a:r>
              <a:rPr dirty="0" sz="1750" spc="250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AAAAAA"/>
                </a:solidFill>
                <a:latin typeface="Calibri"/>
                <a:cs typeface="Calibri"/>
              </a:rPr>
              <a:t>s</a:t>
            </a:r>
            <a:r>
              <a:rPr dirty="0" sz="1750">
                <a:solidFill>
                  <a:srgbClr val="A1A1A1"/>
                </a:solidFill>
                <a:latin typeface="Calibri"/>
                <a:cs typeface="Calibri"/>
              </a:rPr>
              <a:t>age</a:t>
            </a:r>
            <a:r>
              <a:rPr dirty="0" sz="1750" spc="125">
                <a:solidFill>
                  <a:srgbClr val="A1A1A1"/>
                </a:solidFill>
                <a:latin typeface="Calibri"/>
                <a:cs typeface="Calibri"/>
              </a:rPr>
              <a:t>  </a:t>
            </a:r>
            <a:r>
              <a:rPr dirty="0" sz="1750" spc="-10">
                <a:solidFill>
                  <a:srgbClr val="979797"/>
                </a:solidFill>
                <a:latin typeface="Calibri"/>
                <a:cs typeface="Calibri"/>
              </a:rPr>
              <a:t>cueuc</a:t>
            </a:r>
            <a:r>
              <a:rPr dirty="0" sz="1750">
                <a:solidFill>
                  <a:srgbClr val="979797"/>
                </a:solidFill>
                <a:latin typeface="Calibri"/>
                <a:cs typeface="Calibri"/>
              </a:rPr>
              <a:t>	</a:t>
            </a:r>
            <a:r>
              <a:rPr dirty="0" sz="1750" spc="-25">
                <a:solidFill>
                  <a:srgbClr val="999999"/>
                </a:solidFill>
                <a:latin typeface="Calibri"/>
                <a:cs typeface="Calibri"/>
              </a:rPr>
              <a:t>and</a:t>
            </a:r>
            <a:r>
              <a:rPr dirty="0" sz="1750">
                <a:solidFill>
                  <a:srgbClr val="999999"/>
                </a:solidFill>
                <a:latin typeface="Calibri"/>
                <a:cs typeface="Calibri"/>
              </a:rPr>
              <a:t>	tne</a:t>
            </a:r>
            <a:r>
              <a:rPr dirty="0" sz="1750" spc="105">
                <a:solidFill>
                  <a:srgbClr val="999999"/>
                </a:solidFill>
                <a:latin typeface="Calibri"/>
                <a:cs typeface="Calibri"/>
              </a:rPr>
              <a:t>  </a:t>
            </a:r>
            <a:r>
              <a:rPr dirty="0" sz="1750" spc="-40">
                <a:solidFill>
                  <a:srgbClr val="9C9C9C"/>
                </a:solidFill>
                <a:latin typeface="Calibri"/>
                <a:cs typeface="Calibri"/>
              </a:rPr>
              <a:t>add</a:t>
            </a:r>
            <a:r>
              <a:rPr dirty="0" sz="1750" spc="-204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750" spc="65">
                <a:solidFill>
                  <a:srgbClr val="A3A3A3"/>
                </a:solidFill>
                <a:latin typeface="Calibri"/>
                <a:cs typeface="Calibri"/>
              </a:rPr>
              <a:t>ress</a:t>
            </a:r>
            <a:r>
              <a:rPr dirty="0" sz="1750">
                <a:solidFill>
                  <a:srgbClr val="A3A3A3"/>
                </a:solidFill>
                <a:latin typeface="Calibri"/>
                <a:cs typeface="Calibri"/>
              </a:rPr>
              <a:t>	</a:t>
            </a:r>
            <a:r>
              <a:rPr dirty="0" sz="1750" spc="-25">
                <a:solidFill>
                  <a:srgbClr val="939393"/>
                </a:solidFill>
                <a:latin typeface="Calibri"/>
                <a:cs typeface="Calibri"/>
              </a:rPr>
              <a:t>of</a:t>
            </a:r>
            <a:endParaRPr sz="1750">
              <a:latin typeface="Calibri"/>
              <a:cs typeface="Calibri"/>
            </a:endParaRPr>
          </a:p>
          <a:p>
            <a:pPr marL="2163445">
              <a:lnSpc>
                <a:spcPct val="100000"/>
              </a:lnSpc>
              <a:spcBef>
                <a:spcPts val="540"/>
              </a:spcBef>
              <a:tabLst>
                <a:tab pos="2848610" algn="l"/>
                <a:tab pos="3186430" algn="l"/>
                <a:tab pos="3742690" algn="l"/>
                <a:tab pos="3983354" algn="l"/>
                <a:tab pos="4534535" algn="l"/>
                <a:tab pos="4997450" algn="l"/>
              </a:tabLst>
            </a:pPr>
            <a:r>
              <a:rPr dirty="0" sz="1550">
                <a:solidFill>
                  <a:srgbClr val="9A9A9A"/>
                </a:solidFill>
                <a:latin typeface="Calibri"/>
                <a:cs typeface="Calibri"/>
              </a:rPr>
              <a:t>La</a:t>
            </a:r>
            <a:r>
              <a:rPr dirty="0" sz="1550" spc="-2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A3A3A3"/>
                </a:solidFill>
                <a:latin typeface="Calibri"/>
                <a:cs typeface="Calibri"/>
              </a:rPr>
              <a:t>be</a:t>
            </a:r>
            <a:r>
              <a:rPr dirty="0" sz="1550" spc="114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50" spc="-50">
                <a:solidFill>
                  <a:srgbClr val="ACACAC"/>
                </a:solidFill>
                <a:latin typeface="Calibri"/>
                <a:cs typeface="Calibri"/>
              </a:rPr>
              <a:t>\</a:t>
            </a:r>
            <a:r>
              <a:rPr dirty="0" sz="1550">
                <a:solidFill>
                  <a:srgbClr val="ACACAC"/>
                </a:solidFill>
                <a:latin typeface="Calibri"/>
                <a:cs typeface="Calibri"/>
              </a:rPr>
              <a:t>	</a:t>
            </a:r>
            <a:r>
              <a:rPr dirty="0" sz="1550">
                <a:solidFill>
                  <a:srgbClr val="A5A5A5"/>
                </a:solidFill>
                <a:latin typeface="Calibri"/>
                <a:cs typeface="Calibri"/>
              </a:rPr>
              <a:t>s</a:t>
            </a:r>
            <a:r>
              <a:rPr dirty="0" sz="1550" spc="-145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550" spc="-310">
                <a:solidFill>
                  <a:srgbClr val="ACACAC"/>
                </a:solidFill>
                <a:latin typeface="Calibri"/>
                <a:cs typeface="Calibri"/>
              </a:rPr>
              <a:t>O</a:t>
            </a:r>
            <a:r>
              <a:rPr dirty="0" sz="1550">
                <a:solidFill>
                  <a:srgbClr val="ACACAC"/>
                </a:solidFill>
                <a:latin typeface="Calibri"/>
                <a:cs typeface="Calibri"/>
              </a:rPr>
              <a:t>	</a:t>
            </a:r>
            <a:r>
              <a:rPr dirty="0" sz="1550">
                <a:solidFill>
                  <a:srgbClr val="9A9A9A"/>
                </a:solidFill>
                <a:latin typeface="Calibri"/>
                <a:cs typeface="Calibri"/>
              </a:rPr>
              <a:t>t</a:t>
            </a:r>
            <a:r>
              <a:rPr dirty="0" sz="1550" spc="-60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50" spc="65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dirty="0" sz="1550" spc="65">
                <a:solidFill>
                  <a:srgbClr val="A5A5A5"/>
                </a:solidFill>
                <a:latin typeface="Calibri"/>
                <a:cs typeface="Calibri"/>
              </a:rPr>
              <a:t>a</a:t>
            </a:r>
            <a:r>
              <a:rPr dirty="0" sz="1550" spc="-9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550" spc="-50">
                <a:solidFill>
                  <a:srgbClr val="A0A0A0"/>
                </a:solidFill>
                <a:latin typeface="Calibri"/>
                <a:cs typeface="Calibri"/>
              </a:rPr>
              <a:t>t</a:t>
            </a:r>
            <a:r>
              <a:rPr dirty="0" sz="1550">
                <a:solidFill>
                  <a:srgbClr val="A0A0A0"/>
                </a:solidFill>
                <a:latin typeface="Calibri"/>
                <a:cs typeface="Calibri"/>
              </a:rPr>
              <a:t>	</a:t>
            </a:r>
            <a:r>
              <a:rPr dirty="0" sz="1550" spc="-50">
                <a:solidFill>
                  <a:srgbClr val="A8A8A8"/>
                </a:solidFill>
                <a:latin typeface="Calibri"/>
                <a:cs typeface="Calibri"/>
              </a:rPr>
              <a:t>a</a:t>
            </a:r>
            <a:r>
              <a:rPr dirty="0" sz="1550">
                <a:solidFill>
                  <a:srgbClr val="A8A8A8"/>
                </a:solidFill>
                <a:latin typeface="Calibri"/>
                <a:cs typeface="Calibri"/>
              </a:rPr>
              <a:t>	</a:t>
            </a:r>
            <a:r>
              <a:rPr dirty="0" sz="1550" i="1">
                <a:solidFill>
                  <a:srgbClr val="9C9C9C"/>
                </a:solidFill>
                <a:latin typeface="Calibri"/>
                <a:cs typeface="Calibri"/>
              </a:rPr>
              <a:t>rec</a:t>
            </a:r>
            <a:r>
              <a:rPr dirty="0" sz="1550" spc="215" i="1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550" spc="-50" i="1">
                <a:solidFill>
                  <a:srgbClr val="A1A1A1"/>
                </a:solidFill>
                <a:latin typeface="Calibri"/>
                <a:cs typeface="Calibri"/>
              </a:rPr>
              <a:t>v</a:t>
            </a:r>
            <a:r>
              <a:rPr dirty="0" sz="1550" i="1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550">
                <a:solidFill>
                  <a:srgbClr val="A7A7A7"/>
                </a:solidFill>
                <a:latin typeface="Calibri"/>
                <a:cs typeface="Calibri"/>
              </a:rPr>
              <a:t>se</a:t>
            </a:r>
            <a:r>
              <a:rPr dirty="0" sz="1550" spc="70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550" spc="-50">
                <a:solidFill>
                  <a:srgbClr val="959595"/>
                </a:solidFill>
                <a:latin typeface="Calibri"/>
                <a:cs typeface="Calibri"/>
              </a:rPr>
              <a:t>I</a:t>
            </a:r>
            <a:r>
              <a:rPr dirty="0" sz="155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550">
                <a:solidFill>
                  <a:srgbClr val="9A9A9A"/>
                </a:solidFill>
                <a:latin typeface="Calibri"/>
                <a:cs typeface="Calibri"/>
              </a:rPr>
              <a:t>‹ns</a:t>
            </a:r>
            <a:r>
              <a:rPr dirty="0" sz="1550" spc="37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A1A1A1"/>
                </a:solidFill>
                <a:latin typeface="Calibri"/>
                <a:cs typeface="Calibri"/>
              </a:rPr>
              <a:t>t</a:t>
            </a:r>
            <a:r>
              <a:rPr dirty="0" sz="1550" spc="-70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979797"/>
                </a:solidFill>
                <a:latin typeface="Calibri"/>
                <a:cs typeface="Calibri"/>
              </a:rPr>
              <a:t>ruc</a:t>
            </a:r>
            <a:r>
              <a:rPr dirty="0" sz="1550" spc="340">
                <a:solidFill>
                  <a:srgbClr val="979797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B1B1B1"/>
                </a:solidFill>
                <a:latin typeface="Calibri"/>
                <a:cs typeface="Calibri"/>
              </a:rPr>
              <a:t>t </a:t>
            </a:r>
            <a:r>
              <a:rPr dirty="0" sz="1550" spc="-25">
                <a:solidFill>
                  <a:srgbClr val="A3A3A3"/>
                </a:solidFill>
                <a:latin typeface="Calibri"/>
                <a:cs typeface="Calibri"/>
              </a:rPr>
              <a:t>hon</a:t>
            </a:r>
            <a:endParaRPr sz="1550">
              <a:latin typeface="Calibri"/>
              <a:cs typeface="Calibri"/>
            </a:endParaRPr>
          </a:p>
          <a:p>
            <a:pPr marL="1047750">
              <a:lnSpc>
                <a:spcPct val="100000"/>
              </a:lnSpc>
              <a:spcBef>
                <a:spcPts val="464"/>
              </a:spcBef>
              <a:tabLst>
                <a:tab pos="2061845" algn="l"/>
                <a:tab pos="3190240" algn="l"/>
                <a:tab pos="3757295" algn="l"/>
              </a:tabLst>
            </a:pPr>
            <a:r>
              <a:rPr dirty="0" sz="1700" spc="-10">
                <a:solidFill>
                  <a:srgbClr val="AAAAAA"/>
                </a:solidFill>
                <a:latin typeface="Calibri"/>
                <a:cs typeface="Calibri"/>
              </a:rPr>
              <a:t>s</a:t>
            </a:r>
            <a:r>
              <a:rPr dirty="0" sz="1700" spc="-229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700" spc="45">
                <a:solidFill>
                  <a:srgbClr val="A3A3A3"/>
                </a:solidFill>
                <a:latin typeface="Calibri"/>
                <a:cs typeface="Calibri"/>
              </a:rPr>
              <a:t>cann</a:t>
            </a:r>
            <a:r>
              <a:rPr dirty="0" sz="1700" spc="45">
                <a:solidFill>
                  <a:srgbClr val="9C9C9C"/>
                </a:solidFill>
                <a:latin typeface="Calibri"/>
                <a:cs typeface="Calibri"/>
              </a:rPr>
              <a:t>Ing</a:t>
            </a:r>
            <a:r>
              <a:rPr dirty="0" sz="1700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700" spc="-25">
                <a:solidFill>
                  <a:srgbClr val="939393"/>
                </a:solidFill>
                <a:latin typeface="Calibri"/>
                <a:cs typeface="Calibri"/>
              </a:rPr>
              <a:t>tne</a:t>
            </a:r>
            <a:r>
              <a:rPr dirty="0" sz="1700">
                <a:solidFill>
                  <a:srgbClr val="939393"/>
                </a:solidFill>
                <a:latin typeface="Calibri"/>
                <a:cs typeface="Calibri"/>
              </a:rPr>
              <a:t>	</a:t>
            </a:r>
            <a:r>
              <a:rPr dirty="0" sz="1700" i="1">
                <a:solidFill>
                  <a:srgbClr val="9E9E9E"/>
                </a:solidFill>
                <a:latin typeface="Calibri"/>
                <a:cs typeface="Calibri"/>
              </a:rPr>
              <a:t>I</a:t>
            </a:r>
            <a:r>
              <a:rPr dirty="0" sz="1700" spc="95" i="1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700" spc="-25" i="1">
                <a:solidFill>
                  <a:srgbClr val="A3A3A3"/>
                </a:solidFill>
                <a:latin typeface="Calibri"/>
                <a:cs typeface="Calibri"/>
              </a:rPr>
              <a:t>roa</a:t>
            </a:r>
            <a:r>
              <a:rPr dirty="0" sz="1700" i="1">
                <a:solidFill>
                  <a:srgbClr val="A3A3A3"/>
                </a:solidFill>
                <a:latin typeface="Calibri"/>
                <a:cs typeface="Calibri"/>
              </a:rPr>
              <a:t>	</a:t>
            </a:r>
            <a:r>
              <a:rPr dirty="0" sz="1700" spc="-55">
                <a:solidFill>
                  <a:srgbClr val="AAAAAA"/>
                </a:solidFill>
                <a:latin typeface="Calibri"/>
                <a:cs typeface="Calibri"/>
              </a:rPr>
              <a:t>th".</a:t>
            </a:r>
            <a:r>
              <a:rPr dirty="0" sz="1700" spc="-135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B1B1B1"/>
                </a:solidFill>
                <a:latin typeface="Calibri"/>
                <a:cs typeface="Calibri"/>
              </a:rPr>
              <a:t>s</a:t>
            </a:r>
            <a:r>
              <a:rPr dirty="0" sz="1700" spc="114">
                <a:solidFill>
                  <a:srgbClr val="B1B1B1"/>
                </a:solidFill>
                <a:latin typeface="Calibri"/>
                <a:cs typeface="Calibri"/>
              </a:rPr>
              <a:t>  </a:t>
            </a:r>
            <a:r>
              <a:rPr dirty="0" sz="1700">
                <a:solidFill>
                  <a:srgbClr val="A3A3A3"/>
                </a:solidFill>
                <a:latin typeface="Calibri"/>
                <a:cs typeface="Calibri"/>
              </a:rPr>
              <a:t>pos</a:t>
            </a:r>
            <a:r>
              <a:rPr dirty="0" sz="1700" spc="-10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979797"/>
                </a:solidFill>
                <a:latin typeface="Calibri"/>
                <a:cs typeface="Calibri"/>
              </a:rPr>
              <a:t>›t</a:t>
            </a:r>
            <a:r>
              <a:rPr dirty="0" sz="1700" spc="235">
                <a:solidFill>
                  <a:srgbClr val="979797"/>
                </a:solidFill>
                <a:latin typeface="Calibri"/>
                <a:cs typeface="Calibri"/>
              </a:rPr>
              <a:t> </a:t>
            </a:r>
            <a:r>
              <a:rPr dirty="0" sz="1700" spc="110">
                <a:solidFill>
                  <a:srgbClr val="909090"/>
                </a:solidFill>
                <a:latin typeface="Calibri"/>
                <a:cs typeface="Calibri"/>
              </a:rPr>
              <a:t>ion.</a:t>
            </a:r>
            <a:endParaRPr sz="1700">
              <a:latin typeface="Calibri"/>
              <a:cs typeface="Calibri"/>
            </a:endParaRPr>
          </a:p>
          <a:p>
            <a:pPr marL="581025">
              <a:lnSpc>
                <a:spcPct val="100000"/>
              </a:lnSpc>
              <a:spcBef>
                <a:spcPts val="234"/>
              </a:spcBef>
            </a:pPr>
            <a:r>
              <a:rPr dirty="0" sz="1900" spc="-10">
                <a:solidFill>
                  <a:srgbClr val="343434"/>
                </a:solidFill>
                <a:latin typeface="Calibri"/>
                <a:cs typeface="Calibri"/>
              </a:rPr>
              <a:t>recv_aarx/1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040130" algn="l"/>
              </a:tabLst>
            </a:pPr>
            <a:r>
              <a:rPr dirty="0" sz="1650">
                <a:solidFill>
                  <a:srgbClr val="AFAFAF"/>
                </a:solidFill>
                <a:latin typeface="Calibri"/>
                <a:cs typeface="Calibri"/>
              </a:rPr>
              <a:t>we</a:t>
            </a:r>
            <a:r>
              <a:rPr dirty="0" sz="1650" spc="300">
                <a:solidFill>
                  <a:srgbClr val="AFAFAF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9A9A9A"/>
                </a:solidFill>
                <a:latin typeface="Calibri"/>
                <a:cs typeface="Calibri"/>
              </a:rPr>
              <a:t>Ospe</a:t>
            </a:r>
            <a:r>
              <a:rPr dirty="0" sz="1650" spc="-200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650" spc="-50">
                <a:solidFill>
                  <a:srgbClr val="AFAFAF"/>
                </a:solidFill>
                <a:latin typeface="Calibri"/>
                <a:cs typeface="Calibri"/>
              </a:rPr>
              <a:t>r</a:t>
            </a:r>
            <a:r>
              <a:rPr dirty="0" sz="1650">
                <a:solidFill>
                  <a:srgbClr val="AFAFAF"/>
                </a:solidFill>
                <a:latin typeface="Calibri"/>
                <a:cs typeface="Calibri"/>
              </a:rPr>
              <a:t>	</a:t>
            </a:r>
            <a:r>
              <a:rPr dirty="0" sz="1650" spc="195">
                <a:solidFill>
                  <a:srgbClr val="A1A1A1"/>
                </a:solidFill>
                <a:latin typeface="Calibri"/>
                <a:cs typeface="Calibri"/>
              </a:rPr>
              <a:t>rccv.</a:t>
            </a:r>
            <a:r>
              <a:rPr dirty="0" sz="1650" spc="-50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650" spc="210">
                <a:solidFill>
                  <a:srgbClr val="A0A0A0"/>
                </a:solidFill>
                <a:latin typeface="Calibri"/>
                <a:cs typeface="Calibri"/>
              </a:rPr>
              <a:t>set</a:t>
            </a:r>
            <a:r>
              <a:rPr dirty="0" sz="1650" spc="405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1650" spc="80">
                <a:solidFill>
                  <a:srgbClr val="9A9A9A"/>
                </a:solidFill>
                <a:latin typeface="Calibri"/>
                <a:cs typeface="Calibri"/>
              </a:rPr>
              <a:t>Labe</a:t>
            </a:r>
            <a:r>
              <a:rPr dirty="0" sz="1650" spc="80">
                <a:solidFill>
                  <a:srgbClr val="B5B5B5"/>
                </a:solidFill>
                <a:latin typeface="Calibri"/>
                <a:cs typeface="Calibri"/>
              </a:rPr>
              <a:t>I</a:t>
            </a:r>
            <a:endParaRPr sz="1650">
              <a:latin typeface="Calibri"/>
              <a:cs typeface="Calibri"/>
            </a:endParaRPr>
          </a:p>
          <a:p>
            <a:pPr marL="923290">
              <a:lnSpc>
                <a:spcPct val="100000"/>
              </a:lnSpc>
              <a:spcBef>
                <a:spcPts val="570"/>
              </a:spcBef>
              <a:tabLst>
                <a:tab pos="1602105" algn="l"/>
                <a:tab pos="2176780" algn="l"/>
                <a:tab pos="2629535" algn="l"/>
                <a:tab pos="4653280" algn="l"/>
                <a:tab pos="5657215" algn="l"/>
                <a:tab pos="6115685" algn="l"/>
                <a:tab pos="6577330" algn="l"/>
              </a:tabLst>
            </a:pPr>
            <a:r>
              <a:rPr dirty="0" sz="1500" spc="110">
                <a:solidFill>
                  <a:srgbClr val="999999"/>
                </a:solidFill>
                <a:latin typeface="Calibri"/>
                <a:cs typeface="Calibri"/>
              </a:rPr>
              <a:t>Check</a:t>
            </a:r>
            <a:r>
              <a:rPr dirty="0" sz="1500">
                <a:solidFill>
                  <a:srgbClr val="999999"/>
                </a:solidFill>
                <a:latin typeface="Calibri"/>
                <a:cs typeface="Calibri"/>
              </a:rPr>
              <a:t>	</a:t>
            </a:r>
            <a:r>
              <a:rPr dirty="0" sz="1500" spc="65">
                <a:solidFill>
                  <a:srgbClr val="A1A1A1"/>
                </a:solidFill>
                <a:latin typeface="Calibri"/>
                <a:cs typeface="Calibri"/>
              </a:rPr>
              <a:t>I</a:t>
            </a:r>
            <a:r>
              <a:rPr dirty="0" sz="1500" spc="50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00" spc="114">
                <a:solidFill>
                  <a:srgbClr val="A5A5A5"/>
                </a:solidFill>
                <a:latin typeface="Calibri"/>
                <a:cs typeface="Calibri"/>
              </a:rPr>
              <a:t>h</a:t>
            </a:r>
            <a:r>
              <a:rPr dirty="0" sz="1500" spc="114">
                <a:solidFill>
                  <a:srgbClr val="A1A1A1"/>
                </a:solidFill>
                <a:latin typeface="Calibri"/>
                <a:cs typeface="Calibri"/>
              </a:rPr>
              <a:t>a</a:t>
            </a:r>
            <a:r>
              <a:rPr dirty="0" sz="1500" spc="114">
                <a:solidFill>
                  <a:srgbClr val="979797"/>
                </a:solidFill>
                <a:latin typeface="Calibri"/>
                <a:cs typeface="Calibri"/>
              </a:rPr>
              <a:t>t</a:t>
            </a:r>
            <a:r>
              <a:rPr dirty="0" sz="1500">
                <a:solidFill>
                  <a:srgbClr val="979797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9E9E9E"/>
                </a:solidFill>
                <a:latin typeface="Calibri"/>
                <a:cs typeface="Calibri"/>
              </a:rPr>
              <a:t>t</a:t>
            </a:r>
            <a:r>
              <a:rPr dirty="0" sz="1500" spc="-114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500" spc="30">
                <a:solidFill>
                  <a:srgbClr val="A1A1A1"/>
                </a:solidFill>
                <a:latin typeface="Calibri"/>
                <a:cs typeface="Calibri"/>
              </a:rPr>
              <a:t>he</a:t>
            </a:r>
            <a:r>
              <a:rPr dirty="0" sz="150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500" spc="140">
                <a:solidFill>
                  <a:srgbClr val="939393"/>
                </a:solidFill>
                <a:latin typeface="Calibri"/>
                <a:cs typeface="Calibri"/>
              </a:rPr>
              <a:t>saved</a:t>
            </a:r>
            <a:r>
              <a:rPr dirty="0" sz="1500" spc="114">
                <a:solidFill>
                  <a:srgbClr val="939393"/>
                </a:solidFill>
                <a:latin typeface="Calibri"/>
                <a:cs typeface="Calibri"/>
              </a:rPr>
              <a:t>  </a:t>
            </a:r>
            <a:r>
              <a:rPr dirty="0" sz="1500" spc="155">
                <a:solidFill>
                  <a:srgbClr val="A1A1A1"/>
                </a:solidFill>
                <a:latin typeface="Calibri"/>
                <a:cs typeface="Calibri"/>
              </a:rPr>
              <a:t>aa</a:t>
            </a:r>
            <a:r>
              <a:rPr dirty="0" sz="1500" spc="-165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00" spc="105">
                <a:solidFill>
                  <a:srgbClr val="B3B3B3"/>
                </a:solidFill>
                <a:latin typeface="Calibri"/>
                <a:cs typeface="Calibri"/>
              </a:rPr>
              <a:t>r</a:t>
            </a:r>
            <a:r>
              <a:rPr dirty="0" sz="1500" spc="-15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500" spc="55">
                <a:solidFill>
                  <a:srgbClr val="A3A3A3"/>
                </a:solidFill>
                <a:latin typeface="Calibri"/>
                <a:cs typeface="Calibri"/>
              </a:rPr>
              <a:t>k</a:t>
            </a:r>
            <a:r>
              <a:rPr dirty="0" sz="1500" spc="150">
                <a:solidFill>
                  <a:srgbClr val="A3A3A3"/>
                </a:solidFill>
                <a:latin typeface="Calibri"/>
                <a:cs typeface="Calibri"/>
              </a:rPr>
              <a:t>  </a:t>
            </a:r>
            <a:r>
              <a:rPr dirty="0" sz="1500" spc="95">
                <a:solidFill>
                  <a:srgbClr val="979797"/>
                </a:solidFill>
                <a:latin typeface="Calibri"/>
                <a:cs typeface="Calibri"/>
              </a:rPr>
              <a:t>po</a:t>
            </a:r>
            <a:r>
              <a:rPr dirty="0" sz="1500" spc="95">
                <a:solidFill>
                  <a:srgbClr val="959595"/>
                </a:solidFill>
                <a:latin typeface="Calibri"/>
                <a:cs typeface="Calibri"/>
              </a:rPr>
              <a:t>In</a:t>
            </a:r>
            <a:r>
              <a:rPr dirty="0" sz="1500" spc="210">
                <a:solidFill>
                  <a:srgbClr val="959595"/>
                </a:solidFill>
                <a:latin typeface="Calibri"/>
                <a:cs typeface="Calibri"/>
              </a:rPr>
              <a:t> </a:t>
            </a:r>
            <a:r>
              <a:rPr dirty="0" sz="1500" spc="50">
                <a:solidFill>
                  <a:srgbClr val="9A9A9A"/>
                </a:solidFill>
                <a:latin typeface="Calibri"/>
                <a:cs typeface="Calibri"/>
              </a:rPr>
              <a:t>t</a:t>
            </a:r>
            <a:r>
              <a:rPr dirty="0" sz="1500" spc="-30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B3B3B3"/>
                </a:solidFill>
                <a:latin typeface="Calibri"/>
                <a:cs typeface="Calibri"/>
              </a:rPr>
              <a:t>s	</a:t>
            </a:r>
            <a:r>
              <a:rPr dirty="0" sz="1500" spc="50">
                <a:solidFill>
                  <a:srgbClr val="9C9C9C"/>
                </a:solidFill>
                <a:latin typeface="Calibri"/>
                <a:cs typeface="Calibri"/>
              </a:rPr>
              <a:t>t</a:t>
            </a:r>
            <a:r>
              <a:rPr dirty="0" sz="1500" spc="-11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500" spc="75">
                <a:solidFill>
                  <a:srgbClr val="AAAAAA"/>
                </a:solidFill>
                <a:latin typeface="Calibri"/>
                <a:cs typeface="Calibri"/>
              </a:rPr>
              <a:t>o</a:t>
            </a:r>
            <a:r>
              <a:rPr dirty="0" sz="1500" spc="135">
                <a:solidFill>
                  <a:srgbClr val="AAAAAA"/>
                </a:solidFill>
                <a:latin typeface="Calibri"/>
                <a:cs typeface="Calibri"/>
              </a:rPr>
              <a:t>  </a:t>
            </a:r>
            <a:r>
              <a:rPr dirty="0" sz="1500" spc="65">
                <a:solidFill>
                  <a:srgbClr val="A0A0A0"/>
                </a:solidFill>
                <a:latin typeface="Calibri"/>
                <a:cs typeface="Calibri"/>
              </a:rPr>
              <a:t>La</a:t>
            </a:r>
            <a:r>
              <a:rPr dirty="0" sz="1500" spc="-85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1500" spc="65">
                <a:solidFill>
                  <a:srgbClr val="A3A3A3"/>
                </a:solidFill>
                <a:latin typeface="Calibri"/>
                <a:cs typeface="Calibri"/>
              </a:rPr>
              <a:t>be</a:t>
            </a:r>
            <a:r>
              <a:rPr dirty="0" sz="1500" spc="-16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B5B5B5"/>
                </a:solidFill>
                <a:latin typeface="Calibri"/>
                <a:cs typeface="Calibri"/>
              </a:rPr>
              <a:t>I</a:t>
            </a:r>
            <a:r>
              <a:rPr dirty="0" sz="1500">
                <a:solidFill>
                  <a:srgbClr val="B5B5B5"/>
                </a:solidFill>
                <a:latin typeface="Calibri"/>
                <a:cs typeface="Calibri"/>
              </a:rPr>
              <a:t>	</a:t>
            </a:r>
            <a:r>
              <a:rPr dirty="0" sz="1500" spc="45">
                <a:solidFill>
                  <a:srgbClr val="A3A3A3"/>
                </a:solidFill>
                <a:latin typeface="Calibri"/>
                <a:cs typeface="Calibri"/>
              </a:rPr>
              <a:t>and</a:t>
            </a:r>
            <a:r>
              <a:rPr dirty="0" sz="1500">
                <a:solidFill>
                  <a:srgbClr val="A3A3A3"/>
                </a:solidFill>
                <a:latin typeface="Calibri"/>
                <a:cs typeface="Calibri"/>
              </a:rPr>
              <a:t>	</a:t>
            </a:r>
            <a:r>
              <a:rPr dirty="0" sz="1500" spc="55">
                <a:solidFill>
                  <a:srgbClr val="A3A3A3"/>
                </a:solidFill>
                <a:latin typeface="Calibri"/>
                <a:cs typeface="Calibri"/>
              </a:rPr>
              <a:t>se</a:t>
            </a:r>
            <a:r>
              <a:rPr dirty="0" sz="1500" spc="-70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AAAAAA"/>
                </a:solidFill>
                <a:latin typeface="Calibri"/>
                <a:cs typeface="Calibri"/>
              </a:rPr>
              <a:t>I</a:t>
            </a:r>
            <a:r>
              <a:rPr dirty="0" sz="1500">
                <a:solidFill>
                  <a:srgbClr val="AAAAAA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3A3A3"/>
                </a:solidFill>
                <a:latin typeface="Calibri"/>
                <a:cs typeface="Calibri"/>
              </a:rPr>
              <a:t>t</a:t>
            </a:r>
            <a:r>
              <a:rPr dirty="0" sz="1500" spc="-10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9C9C9C"/>
                </a:solidFill>
                <a:latin typeface="Calibri"/>
                <a:cs typeface="Calibri"/>
              </a:rPr>
              <a:t>be</a:t>
            </a:r>
            <a:endParaRPr sz="1500">
              <a:latin typeface="Calibri"/>
              <a:cs typeface="Calibri"/>
            </a:endParaRPr>
          </a:p>
          <a:p>
            <a:pPr marL="925194">
              <a:lnSpc>
                <a:spcPct val="100000"/>
              </a:lnSpc>
              <a:spcBef>
                <a:spcPts val="650"/>
              </a:spcBef>
            </a:pPr>
            <a:r>
              <a:rPr dirty="0" sz="1450">
                <a:solidFill>
                  <a:srgbClr val="B3B3B3"/>
                </a:solidFill>
                <a:latin typeface="Calibri"/>
                <a:cs typeface="Calibri"/>
              </a:rPr>
              <a:t>s</a:t>
            </a:r>
            <a:r>
              <a:rPr dirty="0" sz="1450" spc="-15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450" spc="110">
                <a:solidFill>
                  <a:srgbClr val="979797"/>
                </a:solidFill>
                <a:latin typeface="Calibri"/>
                <a:cs typeface="Calibri"/>
              </a:rPr>
              <a:t>avr'</a:t>
            </a:r>
            <a:r>
              <a:rPr dirty="0" sz="1450" spc="105">
                <a:solidFill>
                  <a:srgbClr val="979797"/>
                </a:solidFill>
                <a:latin typeface="Calibri"/>
                <a:cs typeface="Calibri"/>
              </a:rPr>
              <a:t>  </a:t>
            </a:r>
            <a:r>
              <a:rPr dirty="0" sz="1450" spc="145">
                <a:solidFill>
                  <a:srgbClr val="A3A3A3"/>
                </a:solidFill>
                <a:latin typeface="Calibri"/>
                <a:cs typeface="Calibri"/>
              </a:rPr>
              <a:t>pa</a:t>
            </a:r>
            <a:r>
              <a:rPr dirty="0" sz="1450" spc="-130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450" spc="60">
                <a:solidFill>
                  <a:srgbClr val="A3A3A3"/>
                </a:solidFill>
                <a:latin typeface="Calibri"/>
                <a:cs typeface="Calibri"/>
              </a:rPr>
              <a:t>i</a:t>
            </a:r>
            <a:r>
              <a:rPr dirty="0" sz="1450" spc="10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450" spc="125">
                <a:solidFill>
                  <a:srgbClr val="979797"/>
                </a:solidFill>
                <a:latin typeface="Calibri"/>
                <a:cs typeface="Calibri"/>
              </a:rPr>
              <a:t>nte</a:t>
            </a:r>
            <a:r>
              <a:rPr dirty="0" sz="1450" spc="70">
                <a:solidFill>
                  <a:srgbClr val="979797"/>
                </a:solidFill>
                <a:latin typeface="Calibri"/>
                <a:cs typeface="Calibri"/>
              </a:rPr>
              <a:t> </a:t>
            </a:r>
            <a:r>
              <a:rPr dirty="0" sz="1450" spc="60">
                <a:solidFill>
                  <a:srgbClr val="A3A3A3"/>
                </a:solidFill>
                <a:latin typeface="Calibri"/>
                <a:cs typeface="Calibri"/>
              </a:rPr>
              <a:t>r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072486" y="5356782"/>
            <a:ext cx="4879340" cy="65151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908685">
              <a:lnSpc>
                <a:spcPct val="100000"/>
              </a:lnSpc>
              <a:spcBef>
                <a:spcPts val="395"/>
              </a:spcBef>
              <a:tabLst>
                <a:tab pos="1266825" algn="l"/>
                <a:tab pos="3281045" algn="l"/>
                <a:tab pos="4295775" algn="l"/>
              </a:tabLst>
            </a:pPr>
            <a:r>
              <a:rPr dirty="0" sz="1750" spc="-25">
                <a:solidFill>
                  <a:srgbClr val="9A9A9A"/>
                </a:solidFill>
                <a:latin typeface="Calibri"/>
                <a:cs typeface="Calibri"/>
              </a:rPr>
              <a:t>of</a:t>
            </a:r>
            <a:r>
              <a:rPr dirty="0" sz="1750">
                <a:solidFill>
                  <a:srgbClr val="9A9A9A"/>
                </a:solidFill>
                <a:latin typeface="Calibri"/>
                <a:cs typeface="Calibri"/>
              </a:rPr>
              <a:t>	</a:t>
            </a:r>
            <a:r>
              <a:rPr dirty="0" sz="1750">
                <a:solidFill>
                  <a:srgbClr val="979797"/>
                </a:solidFill>
                <a:latin typeface="Calibri"/>
                <a:cs typeface="Calibri"/>
              </a:rPr>
              <a:t>the</a:t>
            </a:r>
            <a:r>
              <a:rPr dirty="0" sz="1750" spc="455">
                <a:solidFill>
                  <a:srgbClr val="979797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959595"/>
                </a:solidFill>
                <a:latin typeface="Calibri"/>
                <a:cs typeface="Calibri"/>
              </a:rPr>
              <a:t>res</a:t>
            </a:r>
            <a:r>
              <a:rPr dirty="0" sz="1750" spc="215">
                <a:solidFill>
                  <a:srgbClr val="959595"/>
                </a:solidFill>
                <a:latin typeface="Calibri"/>
                <a:cs typeface="Calibri"/>
              </a:rPr>
              <a:t> </a:t>
            </a:r>
            <a:r>
              <a:rPr dirty="0" sz="1750" spc="110">
                <a:solidFill>
                  <a:srgbClr val="A1A1A1"/>
                </a:solidFill>
                <a:latin typeface="Calibri"/>
                <a:cs typeface="Calibri"/>
              </a:rPr>
              <a:t>safe</a:t>
            </a:r>
            <a:r>
              <a:rPr dirty="0" sz="1750" spc="85">
                <a:solidFill>
                  <a:srgbClr val="A1A1A1"/>
                </a:solidFill>
                <a:latin typeface="Calibri"/>
                <a:cs typeface="Calibri"/>
              </a:rPr>
              <a:t>  </a:t>
            </a:r>
            <a:r>
              <a:rPr dirty="0" sz="1750" spc="-10">
                <a:solidFill>
                  <a:srgbClr val="A1A1A1"/>
                </a:solidFill>
                <a:latin typeface="Calibri"/>
                <a:cs typeface="Calibri"/>
              </a:rPr>
              <a:t>queue</a:t>
            </a:r>
            <a:r>
              <a:rPr dirty="0" sz="175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750">
                <a:solidFill>
                  <a:srgbClr val="9A9A9A"/>
                </a:solidFill>
                <a:latin typeface="Calibri"/>
                <a:cs typeface="Calibri"/>
              </a:rPr>
              <a:t>saved</a:t>
            </a:r>
            <a:r>
              <a:rPr dirty="0" sz="1750" spc="114">
                <a:solidFill>
                  <a:srgbClr val="9A9A9A"/>
                </a:solidFill>
                <a:latin typeface="Calibri"/>
                <a:cs typeface="Calibri"/>
              </a:rPr>
              <a:t>  </a:t>
            </a:r>
            <a:r>
              <a:rPr dirty="0" sz="1750" spc="-25">
                <a:solidFill>
                  <a:srgbClr val="9C9C9C"/>
                </a:solidFill>
                <a:latin typeface="Calibri"/>
                <a:cs typeface="Calibri"/>
              </a:rPr>
              <a:t>by</a:t>
            </a:r>
            <a:r>
              <a:rPr dirty="0" sz="1750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750">
                <a:solidFill>
                  <a:srgbClr val="B5B5B5"/>
                </a:solidFill>
                <a:latin typeface="Calibri"/>
                <a:cs typeface="Calibri"/>
              </a:rPr>
              <a:t>the</a:t>
            </a:r>
            <a:r>
              <a:rPr dirty="0" sz="1750" spc="170">
                <a:solidFill>
                  <a:srgbClr val="B5B5B5"/>
                </a:solidFill>
                <a:latin typeface="Calibri"/>
                <a:cs typeface="Calibri"/>
              </a:rPr>
              <a:t>  </a:t>
            </a:r>
            <a:r>
              <a:rPr dirty="0" sz="1750" spc="20">
                <a:solidFill>
                  <a:srgbClr val="AAAAAA"/>
                </a:solidFill>
                <a:latin typeface="Calibri"/>
                <a:cs typeface="Calibri"/>
              </a:rPr>
              <a:t>•</a:t>
            </a: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  <a:tabLst>
                <a:tab pos="567055" algn="l"/>
              </a:tabLst>
            </a:pPr>
            <a:r>
              <a:rPr dirty="0" sz="1850" spc="-20">
                <a:solidFill>
                  <a:srgbClr val="747474"/>
                </a:solidFill>
                <a:latin typeface="Calibri"/>
                <a:cs typeface="Calibri"/>
              </a:rPr>
              <a:t>151:</a:t>
            </a:r>
            <a:r>
              <a:rPr dirty="0" sz="1850">
                <a:solidFill>
                  <a:srgbClr val="747474"/>
                </a:solidFill>
                <a:latin typeface="Calibri"/>
                <a:cs typeface="Calibri"/>
              </a:rPr>
              <a:t>	</a:t>
            </a:r>
            <a:r>
              <a:rPr dirty="0" sz="1850" spc="65">
                <a:solidFill>
                  <a:srgbClr val="565656"/>
                </a:solidFill>
                <a:latin typeface="Calibri"/>
                <a:cs typeface="Calibri"/>
              </a:rPr>
              <a:t>recv</a:t>
            </a:r>
            <a:r>
              <a:rPr dirty="0" sz="1850" spc="80">
                <a:solidFill>
                  <a:srgbClr val="565656"/>
                </a:solidFill>
                <a:latin typeface="Calibri"/>
                <a:cs typeface="Calibri"/>
              </a:rPr>
              <a:t>  </a:t>
            </a:r>
            <a:r>
              <a:rPr dirty="0" sz="1850" spc="55">
                <a:solidFill>
                  <a:srgbClr val="565656"/>
                </a:solidFill>
                <a:latin typeface="Calibri"/>
                <a:cs typeface="Calibri"/>
              </a:rPr>
              <a:t>set/1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946654" y="5413375"/>
            <a:ext cx="3238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A1A1A1"/>
                </a:solidFill>
                <a:latin typeface="Calibri"/>
                <a:cs typeface="Calibri"/>
              </a:rPr>
              <a:t>i </a:t>
            </a:r>
            <a:r>
              <a:rPr dirty="0" sz="1600" spc="40">
                <a:solidFill>
                  <a:srgbClr val="A8A8A8"/>
                </a:solidFill>
                <a:latin typeface="Calibri"/>
                <a:cs typeface="Calibri"/>
              </a:rPr>
              <a:t>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057706" y="6332072"/>
            <a:ext cx="248285" cy="59118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600" spc="40">
                <a:solidFill>
                  <a:srgbClr val="AAAAAA"/>
                </a:solidFill>
                <a:latin typeface="Calibri"/>
                <a:cs typeface="Calibri"/>
              </a:rPr>
              <a:t>*•</a:t>
            </a:r>
            <a:endParaRPr sz="16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355"/>
              </a:spcBef>
            </a:pPr>
            <a:r>
              <a:rPr dirty="0" sz="1500" spc="-25">
                <a:solidFill>
                  <a:srgbClr val="A0A0A0"/>
                </a:solidFill>
                <a:latin typeface="Calibri"/>
                <a:cs typeface="Calibri"/>
              </a:rPr>
              <a:t>6#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410775" y="6669087"/>
            <a:ext cx="1962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75">
                <a:solidFill>
                  <a:srgbClr val="AAAAAA"/>
                </a:solidFill>
                <a:latin typeface="Calibri"/>
                <a:cs typeface="Calibri"/>
              </a:rPr>
              <a:t>jar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359050" y="6273016"/>
            <a:ext cx="4999990" cy="65024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715"/>
              </a:spcBef>
              <a:tabLst>
                <a:tab pos="1633855" algn="l"/>
                <a:tab pos="2081530" algn="l"/>
                <a:tab pos="3104515" algn="l"/>
                <a:tab pos="3663950" algn="l"/>
                <a:tab pos="4237990" algn="l"/>
                <a:tab pos="4777105" algn="l"/>
              </a:tabLst>
            </a:pPr>
            <a:r>
              <a:rPr dirty="0" baseline="-8680" sz="2400" spc="-127">
                <a:solidFill>
                  <a:srgbClr val="9A9A9A"/>
                </a:solidFill>
                <a:latin typeface="Calibri"/>
                <a:cs typeface="Calibri"/>
              </a:rPr>
              <a:t>C</a:t>
            </a:r>
            <a:r>
              <a:rPr dirty="0" baseline="-8680" sz="2400" spc="-217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9A9A9A"/>
                </a:solidFill>
                <a:latin typeface="Calibri"/>
                <a:cs typeface="Calibri"/>
              </a:rPr>
              <a:t>spe</a:t>
            </a:r>
            <a:r>
              <a:rPr dirty="0" sz="1600" spc="22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AAAAAA"/>
                </a:solidFill>
                <a:latin typeface="Calibri"/>
                <a:cs typeface="Calibri"/>
              </a:rPr>
              <a:t>c</a:t>
            </a:r>
            <a:r>
              <a:rPr dirty="0" sz="1600" spc="90">
                <a:solidFill>
                  <a:srgbClr val="AAAAAA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A3A3A3"/>
                </a:solidFill>
                <a:latin typeface="Calibri"/>
                <a:cs typeface="Calibri"/>
              </a:rPr>
              <a:t>g</a:t>
            </a:r>
            <a:r>
              <a:rPr dirty="0" sz="1600" spc="-140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A3A3A3"/>
                </a:solidFill>
                <a:latin typeface="Calibri"/>
                <a:cs typeface="Calibri"/>
              </a:rPr>
              <a:t>c_b</a:t>
            </a:r>
            <a:r>
              <a:rPr dirty="0" sz="1600" spc="65">
                <a:solidFill>
                  <a:srgbClr val="939393"/>
                </a:solidFill>
                <a:latin typeface="Calibri"/>
                <a:cs typeface="Calibri"/>
              </a:rPr>
              <a:t>1t3</a:t>
            </a:r>
            <a:r>
              <a:rPr dirty="0" sz="1600">
                <a:solidFill>
                  <a:srgbClr val="939393"/>
                </a:solidFill>
                <a:latin typeface="Calibri"/>
                <a:cs typeface="Calibri"/>
              </a:rPr>
              <a:t>	</a:t>
            </a:r>
            <a:r>
              <a:rPr dirty="0" sz="1600" spc="65">
                <a:solidFill>
                  <a:srgbClr val="A8A8A8"/>
                </a:solidFill>
                <a:latin typeface="Calibri"/>
                <a:cs typeface="Calibri"/>
              </a:rPr>
              <a:t>Lb</a:t>
            </a:r>
            <a:r>
              <a:rPr dirty="0" sz="1600" spc="-65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B3B3B3"/>
                </a:solidFill>
                <a:latin typeface="Calibri"/>
                <a:cs typeface="Calibri"/>
              </a:rPr>
              <a:t>I</a:t>
            </a:r>
            <a:r>
              <a:rPr dirty="0" sz="1600">
                <a:solidFill>
                  <a:srgbClr val="B3B3B3"/>
                </a:solidFill>
                <a:latin typeface="Calibri"/>
                <a:cs typeface="Calibri"/>
              </a:rPr>
              <a:t>	</a:t>
            </a:r>
            <a:r>
              <a:rPr dirty="0" sz="1600" spc="50">
                <a:solidFill>
                  <a:srgbClr val="A8A8A8"/>
                </a:solidFill>
                <a:latin typeface="Calibri"/>
                <a:cs typeface="Calibri"/>
              </a:rPr>
              <a:t>L</a:t>
            </a:r>
            <a:r>
              <a:rPr dirty="0" sz="1600" spc="-40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600" spc="-225">
                <a:solidFill>
                  <a:srgbClr val="AEAEAE"/>
                </a:solidFill>
                <a:latin typeface="Calibri"/>
                <a:cs typeface="Calibri"/>
              </a:rPr>
              <a:t>1</a:t>
            </a:r>
            <a:r>
              <a:rPr dirty="0" sz="1600" spc="-20">
                <a:solidFill>
                  <a:srgbClr val="AEAEAE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9A9A9A"/>
                </a:solidFill>
                <a:latin typeface="Calibri"/>
                <a:cs typeface="Calibri"/>
              </a:rPr>
              <a:t>ve</a:t>
            </a:r>
            <a:r>
              <a:rPr dirty="0" sz="1600" spc="80">
                <a:solidFill>
                  <a:srgbClr val="9A9A9A"/>
                </a:solidFill>
                <a:latin typeface="Calibri"/>
                <a:cs typeface="Calibri"/>
              </a:rPr>
              <a:t>  </a:t>
            </a:r>
            <a:r>
              <a:rPr dirty="0" sz="1600" spc="35">
                <a:solidFill>
                  <a:srgbClr val="9E9E9E"/>
                </a:solidFill>
                <a:latin typeface="Calibri"/>
                <a:cs typeface="Calibri"/>
              </a:rPr>
              <a:t>B1</a:t>
            </a:r>
            <a:r>
              <a:rPr dirty="0" sz="1600" spc="35">
                <a:solidFill>
                  <a:srgbClr val="A1A1A1"/>
                </a:solidFill>
                <a:latin typeface="Calibri"/>
                <a:cs typeface="Calibri"/>
              </a:rPr>
              <a:t>I</a:t>
            </a:r>
            <a:r>
              <a:rPr dirty="0" sz="160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600" spc="-155">
                <a:solidFill>
                  <a:srgbClr val="A3A3A3"/>
                </a:solidFill>
                <a:latin typeface="Calibri"/>
                <a:cs typeface="Calibri"/>
              </a:rPr>
              <a:t>A</a:t>
            </a:r>
            <a:r>
              <a:rPr dirty="0" sz="1600" spc="-18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A7A7A7"/>
                </a:solidFill>
                <a:latin typeface="Calibri"/>
                <a:cs typeface="Calibri"/>
              </a:rPr>
              <a:t>rg</a:t>
            </a:r>
            <a:r>
              <a:rPr dirty="0" sz="1600" spc="35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A0A0A0"/>
                </a:solidFill>
                <a:latin typeface="Calibri"/>
                <a:cs typeface="Calibri"/>
              </a:rPr>
              <a:t>1</a:t>
            </a:r>
            <a:r>
              <a:rPr dirty="0" sz="1600">
                <a:solidFill>
                  <a:srgbClr val="A0A0A0"/>
                </a:solidFill>
                <a:latin typeface="Calibri"/>
                <a:cs typeface="Calibri"/>
              </a:rPr>
              <a:t>	</a:t>
            </a:r>
            <a:r>
              <a:rPr dirty="0" sz="1600" i="1">
                <a:solidFill>
                  <a:srgbClr val="9E9E9E"/>
                </a:solidFill>
                <a:latin typeface="Calibri"/>
                <a:cs typeface="Calibri"/>
              </a:rPr>
              <a:t>h</a:t>
            </a:r>
            <a:r>
              <a:rPr dirty="0" sz="1600" spc="-150" i="1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600" spc="-20" i="1">
                <a:solidFill>
                  <a:srgbClr val="9C9C9C"/>
                </a:solidFill>
                <a:latin typeface="Calibri"/>
                <a:cs typeface="Calibri"/>
              </a:rPr>
              <a:t>rg’2</a:t>
            </a:r>
            <a:r>
              <a:rPr dirty="0" sz="1600" i="1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600" spc="-155">
                <a:solidFill>
                  <a:srgbClr val="A0A0A0"/>
                </a:solidFill>
                <a:latin typeface="Calibri"/>
                <a:cs typeface="Calibri"/>
              </a:rPr>
              <a:t>A</a:t>
            </a:r>
            <a:r>
              <a:rPr dirty="0" sz="1600" spc="-180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999999"/>
                </a:solidFill>
                <a:latin typeface="Calibri"/>
                <a:cs typeface="Calibri"/>
              </a:rPr>
              <a:t>rg</a:t>
            </a:r>
            <a:r>
              <a:rPr dirty="0" sz="1600">
                <a:solidFill>
                  <a:srgbClr val="999999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A1A1A1"/>
                </a:solidFill>
                <a:latin typeface="Calibri"/>
                <a:cs typeface="Calibri"/>
              </a:rPr>
              <a:t>Re</a:t>
            </a:r>
            <a:endParaRPr sz="1600">
              <a:latin typeface="Calibri"/>
              <a:cs typeface="Calibri"/>
            </a:endParaRPr>
          </a:p>
          <a:p>
            <a:pPr algn="r" marR="30480">
              <a:lnSpc>
                <a:spcPct val="100000"/>
              </a:lnSpc>
              <a:spcBef>
                <a:spcPts val="580"/>
              </a:spcBef>
            </a:pPr>
            <a:r>
              <a:rPr dirty="0" sz="1500" spc="-25">
                <a:solidFill>
                  <a:srgbClr val="A0A0A0"/>
                </a:solidFill>
                <a:latin typeface="Calibri"/>
                <a:cs typeface="Calibri"/>
              </a:rPr>
              <a:t>Arg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954919" y="7600950"/>
            <a:ext cx="47625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130">
                <a:solidFill>
                  <a:srgbClr val="9E9E9E"/>
                </a:solidFill>
                <a:latin typeface="Calibri"/>
                <a:cs typeface="Calibri"/>
              </a:rPr>
              <a:t>hrap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968575" y="6611657"/>
            <a:ext cx="3945890" cy="157543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550"/>
              </a:spcBef>
              <a:tabLst>
                <a:tab pos="586740" algn="l"/>
                <a:tab pos="1026794" algn="l"/>
                <a:tab pos="1472565" algn="l"/>
                <a:tab pos="1922145" algn="l"/>
                <a:tab pos="2514600" algn="l"/>
                <a:tab pos="2941320" algn="l"/>
              </a:tabLst>
            </a:pPr>
            <a:r>
              <a:rPr dirty="0" sz="1500" spc="-165">
                <a:solidFill>
                  <a:srgbClr val="A3A3A3"/>
                </a:solidFill>
                <a:latin typeface="Calibri"/>
                <a:cs typeface="Calibri"/>
              </a:rPr>
              <a:t>Cas</a:t>
            </a:r>
            <a:r>
              <a:rPr dirty="0" sz="1500" spc="45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00" spc="-135">
                <a:solidFill>
                  <a:srgbClr val="ACACAC"/>
                </a:solidFill>
                <a:latin typeface="Calibri"/>
                <a:cs typeface="Calibri"/>
              </a:rPr>
              <a:t>\</a:t>
            </a:r>
            <a:r>
              <a:rPr dirty="0" sz="1500" spc="-70">
                <a:solidFill>
                  <a:srgbClr val="ACACAC"/>
                </a:solidFill>
                <a:latin typeface="Calibri"/>
                <a:cs typeface="Calibri"/>
              </a:rPr>
              <a:t> </a:t>
            </a:r>
            <a:r>
              <a:rPr dirty="0" sz="1500" spc="-60">
                <a:solidFill>
                  <a:srgbClr val="A8A8A8"/>
                </a:solidFill>
                <a:latin typeface="Calibri"/>
                <a:cs typeface="Calibri"/>
              </a:rPr>
              <a:t>1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CACAC"/>
                </a:solidFill>
                <a:latin typeface="Calibri"/>
                <a:cs typeface="Calibri"/>
              </a:rPr>
              <a:t>I</a:t>
            </a:r>
            <a:r>
              <a:rPr dirty="0" sz="1500" spc="30">
                <a:solidFill>
                  <a:srgbClr val="ACACAC"/>
                </a:solidFill>
                <a:latin typeface="Calibri"/>
                <a:cs typeface="Calibri"/>
              </a:rPr>
              <a:t> </a:t>
            </a:r>
            <a:r>
              <a:rPr dirty="0" sz="1500" spc="-35">
                <a:solidFill>
                  <a:srgbClr val="9E9E9E"/>
                </a:solidFill>
                <a:latin typeface="Calibri"/>
                <a:cs typeface="Calibri"/>
              </a:rPr>
              <a:t>Mr</a:t>
            </a:r>
            <a:r>
              <a:rPr dirty="0" sz="150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500" spc="70">
                <a:solidFill>
                  <a:srgbClr val="9C9C9C"/>
                </a:solidFill>
                <a:latin typeface="Calibri"/>
                <a:cs typeface="Calibri"/>
              </a:rPr>
              <a:t>b</a:t>
            </a:r>
            <a:r>
              <a:rPr dirty="0" sz="1500" spc="-13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AAAAA"/>
                </a:solidFill>
                <a:latin typeface="Calibri"/>
                <a:cs typeface="Calibri"/>
              </a:rPr>
              <a:t>i</a:t>
            </a:r>
            <a:r>
              <a:rPr dirty="0" sz="1500" spc="195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9E9E9E"/>
                </a:solidFill>
                <a:latin typeface="Calibri"/>
                <a:cs typeface="Calibri"/>
              </a:rPr>
              <a:t>f</a:t>
            </a:r>
            <a:r>
              <a:rPr dirty="0" sz="150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5A5A5"/>
                </a:solidFill>
                <a:latin typeface="Calibri"/>
                <a:cs typeface="Calibri"/>
              </a:rPr>
              <a:t>B</a:t>
            </a:r>
            <a:r>
              <a:rPr dirty="0" sz="1500" spc="25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B3B3B3"/>
                </a:solidFill>
                <a:latin typeface="Calibri"/>
                <a:cs typeface="Calibri"/>
              </a:rPr>
              <a:t>j</a:t>
            </a:r>
            <a:r>
              <a:rPr dirty="0" sz="1500" spc="8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A0A0A0"/>
                </a:solidFill>
                <a:latin typeface="Calibri"/>
                <a:cs typeface="Calibri"/>
              </a:rPr>
              <a:t>f</a:t>
            </a:r>
            <a:r>
              <a:rPr dirty="0" sz="1500">
                <a:solidFill>
                  <a:srgbClr val="A0A0A0"/>
                </a:solidFill>
                <a:latin typeface="Calibri"/>
                <a:cs typeface="Calibri"/>
              </a:rPr>
              <a:t>	</a:t>
            </a:r>
            <a:r>
              <a:rPr dirty="0" sz="1500" spc="-215">
                <a:solidFill>
                  <a:srgbClr val="9E9E9E"/>
                </a:solidFill>
                <a:latin typeface="Calibri"/>
                <a:cs typeface="Calibri"/>
              </a:rPr>
              <a:t>w</a:t>
            </a:r>
            <a:r>
              <a:rPr dirty="0" sz="1500" spc="-7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i</a:t>
            </a:r>
            <a:r>
              <a:rPr dirty="0" sz="1500" spc="15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1A1A1"/>
                </a:solidFill>
                <a:latin typeface="Calibri"/>
                <a:cs typeface="Calibri"/>
              </a:rPr>
              <a:t>I</a:t>
            </a:r>
            <a:r>
              <a:rPr dirty="0" sz="1500" spc="114">
                <a:solidFill>
                  <a:srgbClr val="A1A1A1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A1A1A1"/>
                </a:solidFill>
                <a:latin typeface="Calibri"/>
                <a:cs typeface="Calibri"/>
              </a:rPr>
              <a:t>Fi</a:t>
            </a:r>
            <a:r>
              <a:rPr dirty="0" sz="150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500" spc="-75">
                <a:solidFill>
                  <a:srgbClr val="A3A3A3"/>
                </a:solidFill>
                <a:latin typeface="Calibri"/>
                <a:cs typeface="Calibri"/>
              </a:rPr>
              <a:t>t</a:t>
            </a:r>
            <a:r>
              <a:rPr dirty="0" sz="1500" spc="-114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A0A0A0"/>
                </a:solidFill>
                <a:latin typeface="Calibri"/>
                <a:cs typeface="Calibri"/>
              </a:rPr>
              <a:t>he</a:t>
            </a:r>
            <a:r>
              <a:rPr dirty="0" sz="1500">
                <a:solidFill>
                  <a:srgbClr val="A0A0A0"/>
                </a:solidFill>
                <a:latin typeface="Calibri"/>
                <a:cs typeface="Calibri"/>
              </a:rPr>
              <a:t>	</a:t>
            </a:r>
            <a:r>
              <a:rPr dirty="0" sz="1500" spc="-125">
                <a:solidFill>
                  <a:srgbClr val="A7A7A7"/>
                </a:solidFill>
                <a:latin typeface="Calibri"/>
                <a:cs typeface="Calibri"/>
              </a:rPr>
              <a:t>n</a:t>
            </a:r>
            <a:r>
              <a:rPr dirty="0" sz="1500" spc="50">
                <a:solidFill>
                  <a:srgbClr val="A7A7A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0A0A0"/>
                </a:solidFill>
                <a:latin typeface="Calibri"/>
                <a:cs typeface="Calibri"/>
              </a:rPr>
              <a:t>rgumen</a:t>
            </a:r>
            <a:r>
              <a:rPr dirty="0" sz="1500" spc="-45">
                <a:solidFill>
                  <a:srgbClr val="A0A0A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AAAAAA"/>
                </a:solidFill>
                <a:latin typeface="Calibri"/>
                <a:cs typeface="Calibri"/>
              </a:rPr>
              <a:t>I</a:t>
            </a:r>
            <a:r>
              <a:rPr dirty="0" sz="1500" spc="285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A7A7A7"/>
                </a:solidFill>
                <a:latin typeface="Calibri"/>
                <a:cs typeface="Calibri"/>
              </a:rPr>
              <a:t>s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151890" algn="l"/>
                <a:tab pos="2399665" algn="l"/>
                <a:tab pos="2708910" algn="l"/>
              </a:tabLst>
            </a:pPr>
            <a:r>
              <a:rPr dirty="0" sz="1700">
                <a:solidFill>
                  <a:srgbClr val="A5A5A5"/>
                </a:solidFill>
                <a:latin typeface="Calibri"/>
                <a:cs typeface="Calibri"/>
              </a:rPr>
              <a:t>and</a:t>
            </a:r>
            <a:r>
              <a:rPr dirty="0" sz="1700" spc="114">
                <a:solidFill>
                  <a:srgbClr val="A5A5A5"/>
                </a:solidFill>
                <a:latin typeface="Calibri"/>
                <a:cs typeface="Calibri"/>
              </a:rPr>
              <a:t>  </a:t>
            </a:r>
            <a:r>
              <a:rPr dirty="0" sz="1700" spc="114">
                <a:solidFill>
                  <a:srgbClr val="959595"/>
                </a:solidFill>
                <a:latin typeface="Calibri"/>
                <a:cs typeface="Calibri"/>
              </a:rPr>
              <a:t>store</a:t>
            </a:r>
            <a:r>
              <a:rPr dirty="0" sz="170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700" spc="150">
                <a:solidFill>
                  <a:srgbClr val="999999"/>
                </a:solidFill>
                <a:latin typeface="Calibri"/>
                <a:cs typeface="Calibri"/>
              </a:rPr>
              <a:t>the</a:t>
            </a:r>
            <a:r>
              <a:rPr dirty="0" sz="1700" spc="335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dirty="0" sz="1700" spc="125">
                <a:solidFill>
                  <a:srgbClr val="A3A3A3"/>
                </a:solidFill>
                <a:latin typeface="Calibri"/>
                <a:cs typeface="Calibri"/>
              </a:rPr>
              <a:t>resu</a:t>
            </a:r>
            <a:r>
              <a:rPr dirty="0" sz="1700" spc="125">
                <a:solidFill>
                  <a:srgbClr val="AEAEAE"/>
                </a:solidFill>
                <a:latin typeface="Calibri"/>
                <a:cs typeface="Calibri"/>
              </a:rPr>
              <a:t>I</a:t>
            </a:r>
            <a:r>
              <a:rPr dirty="0" sz="1700" spc="60">
                <a:solidFill>
                  <a:srgbClr val="AEAEAE"/>
                </a:solidFill>
                <a:latin typeface="Calibri"/>
                <a:cs typeface="Calibri"/>
              </a:rPr>
              <a:t> </a:t>
            </a:r>
            <a:r>
              <a:rPr dirty="0" sz="1700" spc="-50">
                <a:solidFill>
                  <a:srgbClr val="A0A0A0"/>
                </a:solidFill>
                <a:latin typeface="Calibri"/>
                <a:cs typeface="Calibri"/>
              </a:rPr>
              <a:t>t</a:t>
            </a:r>
            <a:r>
              <a:rPr dirty="0" sz="1700">
                <a:solidFill>
                  <a:srgbClr val="A0A0A0"/>
                </a:solidFill>
                <a:latin typeface="Calibri"/>
                <a:cs typeface="Calibri"/>
              </a:rPr>
              <a:t>	</a:t>
            </a:r>
            <a:r>
              <a:rPr dirty="0" sz="1700" spc="-25">
                <a:solidFill>
                  <a:srgbClr val="A1A1A1"/>
                </a:solidFill>
                <a:latin typeface="Calibri"/>
                <a:cs typeface="Calibri"/>
              </a:rPr>
              <a:t>tn</a:t>
            </a:r>
            <a:r>
              <a:rPr dirty="0" sz="170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700" spc="-20">
                <a:solidFill>
                  <a:srgbClr val="A7A7A7"/>
                </a:solidFill>
                <a:latin typeface="Calibri"/>
                <a:cs typeface="Calibri"/>
              </a:rPr>
              <a:t>Req.</a:t>
            </a:r>
            <a:endParaRPr sz="17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spcBef>
                <a:spcPts val="595"/>
              </a:spcBef>
              <a:tabLst>
                <a:tab pos="358140" algn="l"/>
                <a:tab pos="1273810" algn="l"/>
                <a:tab pos="1815464" algn="l"/>
                <a:tab pos="2148840" algn="l"/>
              </a:tabLst>
            </a:pPr>
            <a:r>
              <a:rPr dirty="0" sz="1500" spc="-25">
                <a:solidFill>
                  <a:srgbClr val="A8A8A8"/>
                </a:solidFill>
                <a:latin typeface="Calibri"/>
                <a:cs typeface="Calibri"/>
              </a:rPr>
              <a:t>0n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9C9C9C"/>
                </a:solidFill>
                <a:latin typeface="Calibri"/>
                <a:cs typeface="Calibri"/>
              </a:rPr>
              <a:t>I</a:t>
            </a:r>
            <a:r>
              <a:rPr dirty="0" sz="1500" spc="11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E9E9E"/>
                </a:solidFill>
                <a:latin typeface="Calibri"/>
                <a:cs typeface="Calibri"/>
              </a:rPr>
              <a:t>a</a:t>
            </a:r>
            <a:r>
              <a:rPr dirty="0" sz="1500" spc="-100">
                <a:solidFill>
                  <a:srgbClr val="9E9E9E"/>
                </a:solidFill>
                <a:latin typeface="Calibri"/>
                <a:cs typeface="Calibri"/>
              </a:rPr>
              <a:t> </a:t>
            </a:r>
            <a:r>
              <a:rPr dirty="0" sz="1500" spc="50">
                <a:solidFill>
                  <a:srgbClr val="9E9E9E"/>
                </a:solidFill>
                <a:latin typeface="Calibri"/>
                <a:cs typeface="Calibri"/>
              </a:rPr>
              <a:t>1</a:t>
            </a:r>
            <a:r>
              <a:rPr dirty="0" sz="1500" spc="50">
                <a:solidFill>
                  <a:srgbClr val="AFAFAF"/>
                </a:solidFill>
                <a:latin typeface="Calibri"/>
                <a:cs typeface="Calibri"/>
              </a:rPr>
              <a:t>1</a:t>
            </a:r>
            <a:r>
              <a:rPr dirty="0" sz="1500" spc="50">
                <a:solidFill>
                  <a:srgbClr val="A8A8A8"/>
                </a:solidFill>
                <a:latin typeface="Calibri"/>
                <a:cs typeface="Calibri"/>
              </a:rPr>
              <a:t>u</a:t>
            </a:r>
            <a:r>
              <a:rPr dirty="0" sz="1500" spc="-170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A7A7A7"/>
                </a:solidFill>
                <a:latin typeface="Calibri"/>
                <a:cs typeface="Calibri"/>
              </a:rPr>
              <a:t>re</a:t>
            </a:r>
            <a:r>
              <a:rPr dirty="0" sz="1500">
                <a:solidFill>
                  <a:srgbClr val="A7A7A7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j</a:t>
            </a:r>
            <a:r>
              <a:rPr dirty="0" sz="1500" spc="50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9C9C9C"/>
                </a:solidFill>
                <a:latin typeface="Calibri"/>
                <a:cs typeface="Calibri"/>
              </a:rPr>
              <a:t>u/xQ</a:t>
            </a:r>
            <a:r>
              <a:rPr dirty="0" sz="1500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500" spc="-25">
                <a:solidFill>
                  <a:srgbClr val="A1A1A1"/>
                </a:solidFill>
                <a:latin typeface="Calibri"/>
                <a:cs typeface="Calibri"/>
              </a:rPr>
              <a:t>IO</a:t>
            </a:r>
            <a:r>
              <a:rPr dirty="0" sz="150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A8A8A8"/>
                </a:solidFill>
                <a:latin typeface="Calibri"/>
                <a:cs typeface="Calibri"/>
              </a:rPr>
              <a:t>L</a:t>
            </a:r>
            <a:r>
              <a:rPr dirty="0" sz="1500" spc="-15">
                <a:solidFill>
                  <a:srgbClr val="A8A8A8"/>
                </a:solidFill>
                <a:latin typeface="Calibri"/>
                <a:cs typeface="Calibri"/>
              </a:rPr>
              <a:t> </a:t>
            </a:r>
            <a:r>
              <a:rPr dirty="0" sz="1500" spc="70">
                <a:solidFill>
                  <a:srgbClr val="B1B1B1"/>
                </a:solidFill>
                <a:latin typeface="Calibri"/>
                <a:cs typeface="Calibri"/>
              </a:rPr>
              <a:t>b</a:t>
            </a:r>
            <a:r>
              <a:rPr dirty="0" sz="1500" spc="-80">
                <a:solidFill>
                  <a:srgbClr val="B1B1B1"/>
                </a:solidFill>
                <a:latin typeface="Calibri"/>
                <a:cs typeface="Calibri"/>
              </a:rPr>
              <a:t> </a:t>
            </a:r>
            <a:r>
              <a:rPr dirty="0" sz="1500" spc="-140">
                <a:solidFill>
                  <a:srgbClr val="AAAAAA"/>
                </a:solidFill>
                <a:latin typeface="Calibri"/>
                <a:cs typeface="Calibri"/>
              </a:rPr>
              <a:t>\</a:t>
            </a:r>
            <a:r>
              <a:rPr dirty="0" sz="1500" spc="10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9C9C9C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1500">
              <a:latin typeface="Calibri"/>
              <a:cs typeface="Calibri"/>
            </a:endParaRPr>
          </a:p>
          <a:p>
            <a:pPr marL="27305">
              <a:lnSpc>
                <a:spcPct val="100000"/>
              </a:lnSpc>
              <a:tabLst>
                <a:tab pos="475615" algn="l"/>
                <a:tab pos="920115" algn="l"/>
                <a:tab pos="1717675" algn="l"/>
                <a:tab pos="3158490" algn="l"/>
              </a:tabLst>
            </a:pPr>
            <a:r>
              <a:rPr dirty="0" sz="1750" spc="114">
                <a:solidFill>
                  <a:srgbClr val="939393"/>
                </a:solidFill>
                <a:latin typeface="Calibri"/>
                <a:cs typeface="Calibri"/>
              </a:rPr>
              <a:t>for</a:t>
            </a:r>
            <a:r>
              <a:rPr dirty="0" sz="1750">
                <a:solidFill>
                  <a:srgbClr val="939393"/>
                </a:solidFill>
                <a:latin typeface="Calibri"/>
                <a:cs typeface="Calibri"/>
              </a:rPr>
              <a:t>	</a:t>
            </a:r>
            <a:r>
              <a:rPr dirty="0" sz="1750" spc="-20">
                <a:solidFill>
                  <a:srgbClr val="A3A3A3"/>
                </a:solidFill>
                <a:latin typeface="Calibri"/>
                <a:cs typeface="Calibri"/>
              </a:rPr>
              <a:t>true</a:t>
            </a:r>
            <a:r>
              <a:rPr dirty="0" sz="1750">
                <a:solidFill>
                  <a:srgbClr val="A3A3A3"/>
                </a:solidFill>
                <a:latin typeface="Calibri"/>
                <a:cs typeface="Calibri"/>
              </a:rPr>
              <a:t>	</a:t>
            </a:r>
            <a:r>
              <a:rPr dirty="0" sz="1750" spc="140">
                <a:solidFill>
                  <a:srgbClr val="979797"/>
                </a:solidFill>
                <a:latin typeface="Calibri"/>
                <a:cs typeface="Calibri"/>
              </a:rPr>
              <a:t>result</a:t>
            </a:r>
            <a:r>
              <a:rPr dirty="0" sz="1750">
                <a:solidFill>
                  <a:srgbClr val="979797"/>
                </a:solidFill>
                <a:latin typeface="Calibri"/>
                <a:cs typeface="Calibri"/>
              </a:rPr>
              <a:t>	</a:t>
            </a:r>
            <a:r>
              <a:rPr dirty="0" sz="1750" spc="105">
                <a:solidFill>
                  <a:srgbClr val="B5B5B5"/>
                </a:solidFill>
                <a:latin typeface="Calibri"/>
                <a:cs typeface="Calibri"/>
              </a:rPr>
              <a:t>I</a:t>
            </a:r>
            <a:r>
              <a:rPr dirty="0" sz="1750" spc="-110">
                <a:solidFill>
                  <a:srgbClr val="B5B5B5"/>
                </a:solidFill>
                <a:latin typeface="Calibri"/>
                <a:cs typeface="Calibri"/>
              </a:rPr>
              <a:t> </a:t>
            </a:r>
            <a:r>
              <a:rPr dirty="0" sz="1750" spc="55">
                <a:solidFill>
                  <a:srgbClr val="A0A0A0"/>
                </a:solidFill>
                <a:latin typeface="Calibri"/>
                <a:cs typeface="Calibri"/>
              </a:rPr>
              <a:t>sav‹nq</a:t>
            </a:r>
            <a:r>
              <a:rPr dirty="0" sz="1750" spc="100">
                <a:solidFill>
                  <a:srgbClr val="A0A0A0"/>
                </a:solidFill>
                <a:latin typeface="Calibri"/>
                <a:cs typeface="Calibri"/>
              </a:rPr>
              <a:t>  </a:t>
            </a:r>
            <a:r>
              <a:rPr dirty="0" sz="1750" spc="-50">
                <a:solidFill>
                  <a:srgbClr val="AAAAAA"/>
                </a:solidFill>
                <a:latin typeface="Calibri"/>
                <a:cs typeface="Calibri"/>
              </a:rPr>
              <a:t>L</a:t>
            </a:r>
            <a:r>
              <a:rPr dirty="0" sz="1750">
                <a:solidFill>
                  <a:srgbClr val="AAAAAA"/>
                </a:solidFill>
                <a:latin typeface="Calibri"/>
                <a:cs typeface="Calibri"/>
              </a:rPr>
              <a:t>	</a:t>
            </a:r>
            <a:r>
              <a:rPr dirty="0" sz="1750" spc="-20">
                <a:solidFill>
                  <a:srgbClr val="9A9A9A"/>
                </a:solidFill>
                <a:latin typeface="Calibri"/>
                <a:cs typeface="Calibri"/>
              </a:rPr>
              <a:t>nuebc</a:t>
            </a:r>
            <a:r>
              <a:rPr dirty="0" sz="1750" spc="-75">
                <a:solidFill>
                  <a:srgbClr val="9A9A9A"/>
                </a:solidFill>
                <a:latin typeface="Calibri"/>
                <a:cs typeface="Calibri"/>
              </a:rPr>
              <a:t> </a:t>
            </a:r>
            <a:r>
              <a:rPr dirty="0" sz="1750" spc="-50">
                <a:solidFill>
                  <a:srgbClr val="9E9E9E"/>
                </a:solidFill>
                <a:latin typeface="Calibri"/>
                <a:cs typeface="Calibri"/>
              </a:rPr>
              <a:t>r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921380" y="7550050"/>
            <a:ext cx="2495550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595755">
              <a:lnSpc>
                <a:spcPct val="100000"/>
              </a:lnSpc>
              <a:spcBef>
                <a:spcPts val="500"/>
              </a:spcBef>
              <a:tabLst>
                <a:tab pos="2261235" algn="l"/>
              </a:tabLst>
            </a:pPr>
            <a:r>
              <a:rPr dirty="0" sz="1550" spc="90">
                <a:solidFill>
                  <a:srgbClr val="9C9C9C"/>
                </a:solidFill>
                <a:latin typeface="Calibri"/>
                <a:cs typeface="Calibri"/>
              </a:rPr>
              <a:t>spac</a:t>
            </a:r>
            <a:r>
              <a:rPr dirty="0" sz="1550" spc="-150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550" spc="25">
                <a:solidFill>
                  <a:srgbClr val="A1A1A1"/>
                </a:solidFill>
                <a:latin typeface="Calibri"/>
                <a:cs typeface="Calibri"/>
              </a:rPr>
              <a:t>r</a:t>
            </a:r>
            <a:r>
              <a:rPr dirty="0" sz="1550">
                <a:solidFill>
                  <a:srgbClr val="A1A1A1"/>
                </a:solidFill>
                <a:latin typeface="Calibri"/>
                <a:cs typeface="Calibri"/>
              </a:rPr>
              <a:t>	</a:t>
            </a:r>
            <a:r>
              <a:rPr dirty="0" sz="1550" spc="40">
                <a:solidFill>
                  <a:srgbClr val="A3A3A3"/>
                </a:solidFill>
                <a:latin typeface="Calibri"/>
                <a:cs typeface="Calibri"/>
              </a:rPr>
              <a:t>en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  <a:tabLst>
                <a:tab pos="349885" algn="l"/>
                <a:tab pos="586740" algn="l"/>
              </a:tabLst>
            </a:pPr>
            <a:r>
              <a:rPr dirty="0" sz="1750" spc="-25">
                <a:solidFill>
                  <a:srgbClr val="9C9C9C"/>
                </a:solidFill>
                <a:latin typeface="Calibri"/>
                <a:cs typeface="Calibri"/>
              </a:rPr>
              <a:t>of</a:t>
            </a:r>
            <a:r>
              <a:rPr dirty="0" sz="1750">
                <a:solidFill>
                  <a:srgbClr val="9C9C9C"/>
                </a:solidFill>
                <a:latin typeface="Calibri"/>
                <a:cs typeface="Calibri"/>
              </a:rPr>
              <a:t>	</a:t>
            </a:r>
            <a:r>
              <a:rPr dirty="0" sz="1750" spc="-50">
                <a:solidFill>
                  <a:srgbClr val="A3A3A3"/>
                </a:solidFill>
                <a:latin typeface="Calibri"/>
                <a:cs typeface="Calibri"/>
              </a:rPr>
              <a:t>X</a:t>
            </a:r>
            <a:r>
              <a:rPr dirty="0" sz="1750">
                <a:solidFill>
                  <a:srgbClr val="A3A3A3"/>
                </a:solidFill>
                <a:latin typeface="Calibri"/>
                <a:cs typeface="Calibri"/>
              </a:rPr>
              <a:t>	</a:t>
            </a:r>
            <a:r>
              <a:rPr dirty="0" sz="1750" i="1">
                <a:solidFill>
                  <a:srgbClr val="9C9C9C"/>
                </a:solidFill>
                <a:latin typeface="Calibri"/>
                <a:cs typeface="Calibri"/>
              </a:rPr>
              <a:t>req</a:t>
            </a:r>
            <a:r>
              <a:rPr dirty="0" sz="1750" spc="-75" i="1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750" i="1">
                <a:solidFill>
                  <a:srgbClr val="A3A3A3"/>
                </a:solidFill>
                <a:latin typeface="Calibri"/>
                <a:cs typeface="Calibri"/>
              </a:rPr>
              <a:t>is</a:t>
            </a:r>
            <a:r>
              <a:rPr dirty="0" sz="1750" spc="110" i="1">
                <a:solidFill>
                  <a:srgbClr val="A3A3A3"/>
                </a:solidFill>
                <a:latin typeface="Calibri"/>
                <a:cs typeface="Calibri"/>
              </a:rPr>
              <a:t> </a:t>
            </a:r>
            <a:r>
              <a:rPr dirty="0" sz="1750" i="1">
                <a:solidFill>
                  <a:srgbClr val="9C9C9C"/>
                </a:solidFill>
                <a:latin typeface="Calibri"/>
                <a:cs typeface="Calibri"/>
              </a:rPr>
              <a:t>‹e</a:t>
            </a:r>
            <a:r>
              <a:rPr dirty="0" sz="1750" spc="85" i="1">
                <a:solidFill>
                  <a:srgbClr val="9C9C9C"/>
                </a:solidFill>
                <a:latin typeface="Calibri"/>
                <a:cs typeface="Calibri"/>
              </a:rPr>
              <a:t> </a:t>
            </a:r>
            <a:r>
              <a:rPr dirty="0" sz="1750" i="1">
                <a:solidFill>
                  <a:srgbClr val="AAAAAA"/>
                </a:solidFill>
                <a:latin typeface="Calibri"/>
                <a:cs typeface="Calibri"/>
              </a:rPr>
              <a:t>rs</a:t>
            </a:r>
            <a:r>
              <a:rPr dirty="0" sz="1750" spc="-15" i="1">
                <a:solidFill>
                  <a:srgbClr val="AAAAAA"/>
                </a:solidFill>
                <a:latin typeface="Calibri"/>
                <a:cs typeface="Calibri"/>
              </a:rPr>
              <a:t> </a:t>
            </a:r>
            <a:r>
              <a:rPr dirty="0" sz="1750" i="1">
                <a:solidFill>
                  <a:srgbClr val="BABABA"/>
                </a:solidFill>
                <a:latin typeface="Calibri"/>
                <a:cs typeface="Calibri"/>
              </a:rPr>
              <a:t>\</a:t>
            </a:r>
            <a:r>
              <a:rPr dirty="0" sz="1750" spc="-35" i="1">
                <a:solidFill>
                  <a:srgbClr val="BABABA"/>
                </a:solidFill>
                <a:latin typeface="Calibri"/>
                <a:cs typeface="Calibri"/>
              </a:rPr>
              <a:t> </a:t>
            </a:r>
            <a:r>
              <a:rPr dirty="0" sz="1750" spc="-50" i="1">
                <a:solidFill>
                  <a:srgbClr val="A5A5A5"/>
                </a:solidFill>
                <a:latin typeface="Calibri"/>
                <a:cs typeface="Calibri"/>
              </a:rPr>
              <a:t>.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057128" y="8848725"/>
            <a:ext cx="2631440" cy="3397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Clr>
                <a:srgbClr val="A8A8A8"/>
              </a:buClr>
              <a:buChar char="*"/>
              <a:tabLst>
                <a:tab pos="240029" algn="l"/>
              </a:tabLst>
            </a:pPr>
            <a:r>
              <a:rPr dirty="0" sz="1550" spc="35">
                <a:solidFill>
                  <a:srgbClr val="A7A7A7"/>
                </a:solidFill>
                <a:latin typeface="Consolas"/>
                <a:cs typeface="Consolas"/>
              </a:rPr>
              <a:t>R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Font typeface="Consolas"/>
              <a:buChar char="*"/>
            </a:pPr>
            <a:endParaRPr sz="1550">
              <a:latin typeface="Consolas"/>
              <a:cs typeface="Consolas"/>
            </a:endParaRPr>
          </a:p>
          <a:p>
            <a:pPr marL="18415">
              <a:lnSpc>
                <a:spcPct val="100000"/>
              </a:lnSpc>
            </a:pPr>
            <a:r>
              <a:rPr dirty="0" sz="1850" spc="-20">
                <a:solidFill>
                  <a:srgbClr val="6D6D6D"/>
                </a:solidFill>
                <a:latin typeface="Calibri"/>
                <a:cs typeface="Calibri"/>
              </a:rPr>
              <a:t>153T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85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Clr>
                <a:srgbClr val="A3A3A3"/>
              </a:buClr>
              <a:buChar char="*"/>
              <a:tabLst>
                <a:tab pos="240029" algn="l"/>
              </a:tabLst>
            </a:pPr>
            <a:r>
              <a:rPr dirty="0" sz="1600" spc="-25">
                <a:solidFill>
                  <a:srgbClr val="A0A0A0"/>
                </a:solidFill>
                <a:latin typeface="Consolas"/>
                <a:cs typeface="Consolas"/>
              </a:rPr>
              <a:t>Rt7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1600">
              <a:latin typeface="Consolas"/>
              <a:cs typeface="Consolas"/>
            </a:endParaRPr>
          </a:p>
          <a:p>
            <a:pPr marL="26670">
              <a:lnSpc>
                <a:spcPct val="100000"/>
              </a:lnSpc>
              <a:tabLst>
                <a:tab pos="571500" algn="l"/>
              </a:tabLst>
            </a:pPr>
            <a:r>
              <a:rPr dirty="0" sz="2000" spc="-20">
                <a:solidFill>
                  <a:srgbClr val="757575"/>
                </a:solidFill>
                <a:latin typeface="Calibri"/>
                <a:cs typeface="Calibri"/>
              </a:rPr>
              <a:t>Esc:</a:t>
            </a:r>
            <a:r>
              <a:rPr dirty="0" sz="2000">
                <a:solidFill>
                  <a:srgbClr val="757575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4F4F4F"/>
                </a:solidFill>
                <a:latin typeface="Calibri"/>
                <a:cs typeface="Calibri"/>
              </a:rPr>
              <a:t>put_aap_assoc/s</a:t>
            </a:r>
            <a:endParaRPr sz="20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225"/>
              </a:spcBef>
              <a:tabLst>
                <a:tab pos="572770" algn="l"/>
              </a:tabLst>
            </a:pPr>
            <a:r>
              <a:rPr dirty="0" sz="1850" spc="-20">
                <a:solidFill>
                  <a:srgbClr val="727272"/>
                </a:solidFill>
                <a:latin typeface="Calibri"/>
                <a:cs typeface="Calibri"/>
              </a:rPr>
              <a:t>155:</a:t>
            </a:r>
            <a:r>
              <a:rPr dirty="0" sz="1850">
                <a:solidFill>
                  <a:srgbClr val="727272"/>
                </a:solidFill>
                <a:latin typeface="Calibri"/>
                <a:cs typeface="Calibri"/>
              </a:rPr>
              <a:t>	</a:t>
            </a:r>
            <a:r>
              <a:rPr dirty="0" sz="1850" spc="-10">
                <a:solidFill>
                  <a:srgbClr val="464646"/>
                </a:solidFill>
                <a:latin typeface="Calibri"/>
                <a:cs typeface="Calibri"/>
              </a:rPr>
              <a:t>put_aap_exect/5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850">
              <a:latin typeface="Calibri"/>
              <a:cs typeface="Calibri"/>
            </a:endParaRPr>
          </a:p>
          <a:p>
            <a:pPr marL="20320">
              <a:lnSpc>
                <a:spcPct val="100000"/>
              </a:lnSpc>
              <a:tabLst>
                <a:tab pos="574675" algn="l"/>
              </a:tabLst>
            </a:pPr>
            <a:r>
              <a:rPr dirty="0" sz="1650" spc="70">
                <a:solidFill>
                  <a:srgbClr val="608E9C"/>
                </a:solidFill>
                <a:latin typeface="Calibri"/>
                <a:cs typeface="Calibri"/>
              </a:rPr>
              <a:t>157</a:t>
            </a:r>
            <a:r>
              <a:rPr dirty="0" sz="1650" spc="70">
                <a:solidFill>
                  <a:srgbClr val="7B7B7B"/>
                </a:solidFill>
                <a:latin typeface="Calibri"/>
                <a:cs typeface="Calibri"/>
              </a:rPr>
              <a:t>:</a:t>
            </a:r>
            <a:r>
              <a:rPr dirty="0" sz="1650">
                <a:solidFill>
                  <a:srgbClr val="7B7B7B"/>
                </a:solidFill>
                <a:latin typeface="Calibri"/>
                <a:cs typeface="Calibri"/>
              </a:rPr>
              <a:t>	</a:t>
            </a:r>
            <a:r>
              <a:rPr dirty="0" sz="1650" spc="85">
                <a:solidFill>
                  <a:srgbClr val="414141"/>
                </a:solidFill>
                <a:latin typeface="Calibri"/>
                <a:cs typeface="Calibri"/>
              </a:rPr>
              <a:t>haS_Bap_f1e1ds/3</a:t>
            </a:r>
            <a:endParaRPr sz="165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  <a:spcBef>
                <a:spcPts val="420"/>
              </a:spcBef>
              <a:tabLst>
                <a:tab pos="575310" algn="l"/>
              </a:tabLst>
            </a:pPr>
            <a:r>
              <a:rPr dirty="0" sz="1800" spc="-20">
                <a:solidFill>
                  <a:srgbClr val="6B6B6B"/>
                </a:solidFill>
                <a:latin typeface="Calibri"/>
                <a:cs typeface="Calibri"/>
              </a:rPr>
              <a:t>158:</a:t>
            </a:r>
            <a:r>
              <a:rPr dirty="0" sz="1800">
                <a:solidFill>
                  <a:srgbClr val="6B6B6B"/>
                </a:solidFill>
                <a:latin typeface="Calibri"/>
                <a:cs typeface="Calibri"/>
              </a:rPr>
              <a:t>	</a:t>
            </a:r>
            <a:r>
              <a:rPr dirty="0" sz="1800" spc="40">
                <a:solidFill>
                  <a:srgbClr val="4F4F4F"/>
                </a:solidFill>
                <a:latin typeface="Calibri"/>
                <a:cs typeface="Calibri"/>
              </a:rPr>
              <a:t>get_sap_c1enents/3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019209" y="13774737"/>
            <a:ext cx="184467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260" algn="l"/>
              </a:tabLst>
            </a:pPr>
            <a:r>
              <a:rPr dirty="0" sz="1650" spc="10">
                <a:solidFill>
                  <a:srgbClr val="B1B1B1"/>
                </a:solidFill>
                <a:latin typeface="Calibri"/>
                <a:cs typeface="Calibri"/>
              </a:rPr>
              <a:t>B</a:t>
            </a:r>
            <a:r>
              <a:rPr dirty="0" sz="1650">
                <a:solidFill>
                  <a:srgbClr val="B1B1B1"/>
                </a:solidFill>
                <a:latin typeface="Calibri"/>
                <a:cs typeface="Calibri"/>
              </a:rPr>
              <a:t>	</a:t>
            </a:r>
            <a:r>
              <a:rPr dirty="0" sz="165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dirty="0" sz="1650" spc="75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828282"/>
                </a:solidFill>
                <a:latin typeface="Calibri"/>
                <a:cs typeface="Calibri"/>
              </a:rPr>
              <a:t>GitHub,</a:t>
            </a:r>
            <a:r>
              <a:rPr dirty="0" sz="1650" spc="85">
                <a:solidFill>
                  <a:srgbClr val="828282"/>
                </a:solidFill>
                <a:latin typeface="Calibri"/>
                <a:cs typeface="Calibri"/>
              </a:rPr>
              <a:t> </a:t>
            </a:r>
            <a:r>
              <a:rPr dirty="0" sz="1650" spc="-20">
                <a:solidFill>
                  <a:srgbClr val="979797"/>
                </a:solidFill>
                <a:latin typeface="Calibri"/>
                <a:cs typeface="Calibri"/>
              </a:rPr>
              <a:t>Inc.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062464" y="13774737"/>
            <a:ext cx="54927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7E97B5"/>
                </a:solidFill>
                <a:latin typeface="Calibri"/>
                <a:cs typeface="Calibri"/>
              </a:rPr>
              <a:t>Terms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588175" y="13768387"/>
            <a:ext cx="139763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B3B3B3"/>
                </a:solidFill>
                <a:latin typeface="Calibri"/>
                <a:cs typeface="Calibri"/>
              </a:rPr>
              <a:t>Contact</a:t>
            </a:r>
            <a:r>
              <a:rPr dirty="0" sz="1700" spc="100">
                <a:solidFill>
                  <a:srgbClr val="B3B3B3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B8B8B8"/>
                </a:solidFill>
                <a:latin typeface="Calibri"/>
                <a:cs typeface="Calibri"/>
              </a:rPr>
              <a:t>GitHub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4682787" y="13768387"/>
            <a:ext cx="7073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7995A5"/>
                </a:solidFill>
                <a:latin typeface="Calibri"/>
                <a:cs typeface="Calibri"/>
              </a:rPr>
              <a:t>Training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5600819" y="13768387"/>
            <a:ext cx="46545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solidFill>
                  <a:srgbClr val="95ACC1"/>
                </a:solidFill>
                <a:latin typeface="Calibri"/>
                <a:cs typeface="Calibri"/>
              </a:rPr>
              <a:t>Shop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50" y="12220575"/>
            <a:ext cx="1857375" cy="8382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4475" y="3714750"/>
            <a:ext cx="16478250" cy="74961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06900" y="3162300"/>
            <a:ext cx="295275" cy="36195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8790431" y="13394436"/>
            <a:ext cx="2326005" cy="0"/>
          </a:xfrm>
          <a:custGeom>
            <a:avLst/>
            <a:gdLst/>
            <a:ahLst/>
            <a:cxnLst/>
            <a:rect l="l" t="t" r="r" b="b"/>
            <a:pathLst>
              <a:path w="2326004" h="0">
                <a:moveTo>
                  <a:pt x="0" y="0"/>
                </a:moveTo>
                <a:lnTo>
                  <a:pt x="2325624" y="0"/>
                </a:lnTo>
              </a:path>
            </a:pathLst>
          </a:custGeom>
          <a:ln w="21336">
            <a:solidFill>
              <a:srgbClr val="387CA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887200" y="13535025"/>
            <a:ext cx="1895475" cy="1085850"/>
            <a:chOff x="11887200" y="13535025"/>
            <a:chExt cx="1895475" cy="108585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6750" y="13963650"/>
              <a:ext cx="1685925" cy="6572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887200" y="13535025"/>
              <a:ext cx="1885950" cy="1076325"/>
            </a:xfrm>
            <a:custGeom>
              <a:avLst/>
              <a:gdLst/>
              <a:ahLst/>
              <a:cxnLst/>
              <a:rect l="l" t="t" r="r" b="b"/>
              <a:pathLst>
                <a:path w="1885950" h="1076325">
                  <a:moveTo>
                    <a:pt x="1885950" y="1076325"/>
                  </a:moveTo>
                  <a:lnTo>
                    <a:pt x="0" y="1076325"/>
                  </a:lnTo>
                  <a:lnTo>
                    <a:pt x="0" y="0"/>
                  </a:lnTo>
                  <a:lnTo>
                    <a:pt x="1885950" y="0"/>
                  </a:lnTo>
                  <a:lnTo>
                    <a:pt x="1885950" y="1076325"/>
                  </a:lnTo>
                  <a:close/>
                </a:path>
              </a:pathLst>
            </a:custGeom>
            <a:solidFill>
              <a:srgbClr val="A39E9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4500" y="2019300"/>
            <a:ext cx="3429000" cy="2667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43175" y="3095625"/>
            <a:ext cx="1095375" cy="4667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81175" y="13601700"/>
            <a:ext cx="247650" cy="2381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297150" y="3171825"/>
            <a:ext cx="1352550" cy="24765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6275" y="11610975"/>
            <a:ext cx="1676400" cy="2286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76400" y="2533650"/>
            <a:ext cx="6829425" cy="2381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00225" y="12530137"/>
            <a:ext cx="2228850" cy="59531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48000" y="13639800"/>
            <a:ext cx="238125" cy="1619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10775" y="13601700"/>
            <a:ext cx="1047750" cy="23812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5214983" y="3114675"/>
            <a:ext cx="1575435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165">
                <a:solidFill>
                  <a:srgbClr val="0C0C0C"/>
                </a:solidFill>
                <a:latin typeface="Cambria"/>
                <a:cs typeface="Cambria"/>
              </a:rPr>
              <a:t>ruby</a:t>
            </a:r>
            <a:r>
              <a:rPr dirty="0" sz="2150" spc="65">
                <a:solidFill>
                  <a:srgbClr val="0C0C0C"/>
                </a:solidFill>
                <a:latin typeface="Cambria"/>
                <a:cs typeface="Cambria"/>
              </a:rPr>
              <a:t> </a:t>
            </a:r>
            <a:r>
              <a:rPr dirty="0" sz="2150" spc="-185">
                <a:solidFill>
                  <a:srgbClr val="1D1D1D"/>
                </a:solidFill>
                <a:latin typeface="Cambria"/>
                <a:cs typeface="Cambria"/>
              </a:rPr>
              <a:t>vm</a:t>
            </a:r>
            <a:r>
              <a:rPr dirty="0" sz="2150" spc="65">
                <a:solidFill>
                  <a:srgbClr val="1D1D1D"/>
                </a:solidFill>
                <a:latin typeface="Cambria"/>
                <a:cs typeface="Cambria"/>
              </a:rPr>
              <a:t> </a:t>
            </a:r>
            <a:r>
              <a:rPr dirty="0" sz="2150" spc="-75">
                <a:solidFill>
                  <a:srgbClr val="242424"/>
                </a:solidFill>
                <a:latin typeface="Cambria"/>
                <a:cs typeface="Cambria"/>
              </a:rPr>
              <a:t>aaron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056310" y="6146800"/>
            <a:ext cx="7255509" cy="123634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107314">
              <a:lnSpc>
                <a:spcPct val="100000"/>
              </a:lnSpc>
              <a:spcBef>
                <a:spcPts val="100"/>
              </a:spcBef>
              <a:tabLst>
                <a:tab pos="3430270" algn="l"/>
              </a:tabLst>
            </a:pPr>
            <a:r>
              <a:rPr dirty="0" sz="4000" spc="170">
                <a:latin typeface="Cambria"/>
                <a:cs typeface="Cambria"/>
              </a:rPr>
              <a:t>Two</a:t>
            </a:r>
            <a:r>
              <a:rPr dirty="0" sz="4000" spc="155">
                <a:latin typeface="Cambria"/>
                <a:cs typeface="Cambria"/>
              </a:rPr>
              <a:t> </a:t>
            </a:r>
            <a:r>
              <a:rPr dirty="0" sz="4000" spc="180">
                <a:latin typeface="Cambria"/>
                <a:cs typeface="Cambria"/>
              </a:rPr>
              <a:t>Types</a:t>
            </a:r>
            <a:r>
              <a:rPr dirty="0" sz="4000" spc="280">
                <a:latin typeface="Cambria"/>
                <a:cs typeface="Cambria"/>
              </a:rPr>
              <a:t> </a:t>
            </a:r>
            <a:r>
              <a:rPr dirty="0" sz="4000" spc="120">
                <a:latin typeface="Cambria"/>
                <a:cs typeface="Cambria"/>
              </a:rPr>
              <a:t>of</a:t>
            </a:r>
            <a:r>
              <a:rPr dirty="0" sz="4000">
                <a:latin typeface="Cambria"/>
                <a:cs typeface="Cambria"/>
              </a:rPr>
              <a:t>	</a:t>
            </a:r>
            <a:r>
              <a:rPr dirty="0" sz="4000" spc="190">
                <a:latin typeface="Cambria"/>
                <a:cs typeface="Cambria"/>
              </a:rPr>
              <a:t>VM:</a:t>
            </a:r>
            <a:endParaRPr sz="4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  <a:tabLst>
                <a:tab pos="1464310" algn="l"/>
              </a:tabLst>
            </a:pPr>
            <a:r>
              <a:rPr dirty="0" sz="3850" spc="250">
                <a:latin typeface="Cambria"/>
                <a:cs typeface="Cambria"/>
              </a:rPr>
              <a:t>Stack</a:t>
            </a:r>
            <a:r>
              <a:rPr dirty="0" sz="3850">
                <a:latin typeface="Cambria"/>
                <a:cs typeface="Cambria"/>
              </a:rPr>
              <a:t>	</a:t>
            </a:r>
            <a:r>
              <a:rPr dirty="0" sz="3850" spc="330">
                <a:latin typeface="Cambria"/>
                <a:cs typeface="Cambria"/>
              </a:rPr>
              <a:t>Based</a:t>
            </a:r>
            <a:r>
              <a:rPr dirty="0" sz="3850" spc="315">
                <a:latin typeface="Cambria"/>
                <a:cs typeface="Cambria"/>
              </a:rPr>
              <a:t> </a:t>
            </a:r>
            <a:r>
              <a:rPr dirty="0" sz="3850" spc="235">
                <a:solidFill>
                  <a:srgbClr val="080808"/>
                </a:solidFill>
                <a:latin typeface="Cambria"/>
                <a:cs typeface="Cambria"/>
              </a:rPr>
              <a:t>&amp;</a:t>
            </a:r>
            <a:r>
              <a:rPr dirty="0" sz="3850" spc="325">
                <a:solidFill>
                  <a:srgbClr val="080808"/>
                </a:solidFill>
                <a:latin typeface="Cambria"/>
                <a:cs typeface="Cambria"/>
              </a:rPr>
              <a:t> </a:t>
            </a:r>
            <a:r>
              <a:rPr dirty="0" sz="3850" spc="265">
                <a:latin typeface="Cambria"/>
                <a:cs typeface="Cambria"/>
              </a:rPr>
              <a:t>Register</a:t>
            </a:r>
            <a:r>
              <a:rPr dirty="0" sz="3850" spc="350">
                <a:latin typeface="Cambria"/>
                <a:cs typeface="Cambria"/>
              </a:rPr>
              <a:t> </a:t>
            </a:r>
            <a:r>
              <a:rPr dirty="0" sz="3850" spc="320">
                <a:latin typeface="Cambria"/>
                <a:cs typeface="Cambria"/>
              </a:rPr>
              <a:t>Based</a:t>
            </a:r>
            <a:endParaRPr sz="3850">
              <a:latin typeface="Cambria"/>
              <a:cs typeface="Cambri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741528" y="11539537"/>
            <a:ext cx="8446135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ts val="2985"/>
              </a:lnSpc>
              <a:spcBef>
                <a:spcPts val="100"/>
              </a:spcBef>
            </a:pPr>
            <a:r>
              <a:rPr dirty="0" sz="2600" spc="-140">
                <a:latin typeface="Arial MT"/>
                <a:cs typeface="Arial MT"/>
              </a:rPr>
              <a:t>RubyConf</a:t>
            </a:r>
            <a:r>
              <a:rPr dirty="0" sz="2600" spc="-45">
                <a:latin typeface="Arial MT"/>
                <a:cs typeface="Arial MT"/>
              </a:rPr>
              <a:t> </a:t>
            </a:r>
            <a:r>
              <a:rPr dirty="0" sz="2600" spc="-120">
                <a:latin typeface="Arial MT"/>
                <a:cs typeface="Arial MT"/>
              </a:rPr>
              <a:t>2015</a:t>
            </a:r>
            <a:r>
              <a:rPr dirty="0" sz="2600" spc="-60">
                <a:latin typeface="Arial MT"/>
                <a:cs typeface="Arial MT"/>
              </a:rPr>
              <a:t> </a:t>
            </a:r>
            <a:r>
              <a:rPr dirty="0" sz="2600" spc="-240">
                <a:solidFill>
                  <a:srgbClr val="3D3D3D"/>
                </a:solidFill>
                <a:latin typeface="Arial MT"/>
                <a:cs typeface="Arial MT"/>
              </a:rPr>
              <a:t>-</a:t>
            </a:r>
            <a:r>
              <a:rPr dirty="0" sz="2600" spc="-9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2600" spc="-85">
                <a:latin typeface="Arial MT"/>
                <a:cs typeface="Arial MT"/>
              </a:rPr>
              <a:t>Inside</a:t>
            </a:r>
            <a:r>
              <a:rPr dirty="0" sz="2600" spc="-95">
                <a:latin typeface="Arial MT"/>
                <a:cs typeface="Arial MT"/>
              </a:rPr>
              <a:t> </a:t>
            </a:r>
            <a:r>
              <a:rPr dirty="0" sz="2600" spc="-160">
                <a:latin typeface="Arial MT"/>
                <a:cs typeface="Arial MT"/>
              </a:rPr>
              <a:t>Ruby's</a:t>
            </a:r>
            <a:r>
              <a:rPr dirty="0" sz="2600" spc="-20">
                <a:latin typeface="Arial MT"/>
                <a:cs typeface="Arial MT"/>
              </a:rPr>
              <a:t> </a:t>
            </a:r>
            <a:r>
              <a:rPr dirty="0" sz="2600" spc="-150">
                <a:latin typeface="Arial MT"/>
                <a:cs typeface="Arial MT"/>
              </a:rPr>
              <a:t>VM: </a:t>
            </a:r>
            <a:r>
              <a:rPr dirty="0" sz="2600" spc="-140">
                <a:solidFill>
                  <a:srgbClr val="0A0A0A"/>
                </a:solidFill>
                <a:latin typeface="Arial MT"/>
                <a:cs typeface="Arial MT"/>
              </a:rPr>
              <a:t>The</a:t>
            </a:r>
            <a:r>
              <a:rPr dirty="0" sz="2600" spc="-45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2600" spc="-80">
                <a:solidFill>
                  <a:srgbClr val="111111"/>
                </a:solidFill>
                <a:latin typeface="Arial MT"/>
                <a:cs typeface="Arial MT"/>
              </a:rPr>
              <a:t>TMI</a:t>
            </a:r>
            <a:r>
              <a:rPr dirty="0" sz="2600" spc="-17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600" spc="-90">
                <a:latin typeface="Arial MT"/>
                <a:cs typeface="Arial MT"/>
              </a:rPr>
              <a:t>Edition.</a:t>
            </a:r>
            <a:r>
              <a:rPr dirty="0" sz="2600" spc="-95">
                <a:latin typeface="Arial MT"/>
                <a:cs typeface="Arial MT"/>
              </a:rPr>
              <a:t> </a:t>
            </a:r>
            <a:r>
              <a:rPr dirty="0" sz="2600">
                <a:latin typeface="Arial MT"/>
                <a:cs typeface="Arial MT"/>
              </a:rPr>
              <a:t>by</a:t>
            </a:r>
            <a:r>
              <a:rPr dirty="0" sz="2600" spc="-5">
                <a:latin typeface="Arial MT"/>
                <a:cs typeface="Arial MT"/>
              </a:rPr>
              <a:t> </a:t>
            </a:r>
            <a:r>
              <a:rPr dirty="0" sz="2600" spc="-10">
                <a:latin typeface="Arial MT"/>
                <a:cs typeface="Arial MT"/>
              </a:rPr>
              <a:t>Aaron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ts val="3165"/>
              </a:lnSpc>
            </a:pPr>
            <a:r>
              <a:rPr dirty="0" sz="2750" spc="-10">
                <a:latin typeface="Arial MT"/>
                <a:cs typeface="Arial MT"/>
              </a:rPr>
              <a:t>Paterson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747695" y="14403387"/>
            <a:ext cx="24466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383838"/>
                </a:solidFill>
                <a:latin typeface="Cambria"/>
                <a:cs typeface="Cambria"/>
              </a:rPr>
              <a:t>Published</a:t>
            </a:r>
            <a:r>
              <a:rPr dirty="0" sz="1500" spc="310">
                <a:solidFill>
                  <a:srgbClr val="383838"/>
                </a:solidFill>
                <a:latin typeface="Cambria"/>
                <a:cs typeface="Cambria"/>
              </a:rPr>
              <a:t> </a:t>
            </a:r>
            <a:r>
              <a:rPr dirty="0" sz="1500">
                <a:solidFill>
                  <a:srgbClr val="595959"/>
                </a:solidFill>
                <a:latin typeface="Cambria"/>
                <a:cs typeface="Cambria"/>
              </a:rPr>
              <a:t>on</a:t>
            </a:r>
            <a:r>
              <a:rPr dirty="0" sz="1500" spc="200">
                <a:solidFill>
                  <a:srgbClr val="595959"/>
                </a:solidFill>
                <a:latin typeface="Cambria"/>
                <a:cs typeface="Cambria"/>
              </a:rPr>
              <a:t> </a:t>
            </a:r>
            <a:r>
              <a:rPr dirty="0" sz="1500">
                <a:solidFill>
                  <a:srgbClr val="333333"/>
                </a:solidFill>
                <a:latin typeface="Cambria"/>
                <a:cs typeface="Cambria"/>
              </a:rPr>
              <a:t>Nov</a:t>
            </a:r>
            <a:r>
              <a:rPr dirty="0" sz="1500" spc="265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1500">
                <a:solidFill>
                  <a:srgbClr val="212121"/>
                </a:solidFill>
                <a:latin typeface="Cambria"/>
                <a:cs typeface="Cambria"/>
              </a:rPr>
              <a:t>20,</a:t>
            </a:r>
            <a:r>
              <a:rPr dirty="0" sz="1500" spc="180">
                <a:solidFill>
                  <a:srgbClr val="212121"/>
                </a:solidFill>
                <a:latin typeface="Cambria"/>
                <a:cs typeface="Cambria"/>
              </a:rPr>
              <a:t> </a:t>
            </a:r>
            <a:r>
              <a:rPr dirty="0" sz="1500" spc="45">
                <a:solidFill>
                  <a:srgbClr val="282828"/>
                </a:solidFill>
                <a:latin typeface="Cambria"/>
                <a:cs typeface="Cambria"/>
              </a:rPr>
              <a:t>2015</a:t>
            </a:r>
            <a:endParaRPr sz="1500">
              <a:latin typeface="Cambria"/>
              <a:cs typeface="Cambri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719439" y="12923837"/>
            <a:ext cx="154876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1690" algn="l"/>
              </a:tabLst>
            </a:pPr>
            <a:r>
              <a:rPr dirty="0" sz="2500" spc="-10">
                <a:solidFill>
                  <a:srgbClr val="5D5D5D"/>
                </a:solidFill>
                <a:latin typeface="Cambria"/>
                <a:cs typeface="Cambria"/>
              </a:rPr>
              <a:t>4,931</a:t>
            </a:r>
            <a:r>
              <a:rPr dirty="0" sz="2500">
                <a:solidFill>
                  <a:srgbClr val="5D5D5D"/>
                </a:solidFill>
                <a:latin typeface="Cambria"/>
                <a:cs typeface="Cambria"/>
              </a:rPr>
              <a:t>	</a:t>
            </a:r>
            <a:r>
              <a:rPr dirty="0" sz="2500" spc="-105">
                <a:solidFill>
                  <a:srgbClr val="5B5B5B"/>
                </a:solidFill>
                <a:latin typeface="Cambria"/>
                <a:cs typeface="Cambria"/>
              </a:rPr>
              <a:t>views</a:t>
            </a:r>
            <a:endParaRPr sz="2500">
              <a:latin typeface="Cambria"/>
              <a:cs typeface="Cambri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884619" y="11552237"/>
            <a:ext cx="6915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24242"/>
                </a:solidFill>
                <a:latin typeface="Cambria"/>
                <a:cs typeface="Cambria"/>
              </a:rPr>
              <a:t>Up</a:t>
            </a:r>
            <a:r>
              <a:rPr dirty="0" sz="1600" spc="120">
                <a:solidFill>
                  <a:srgbClr val="424242"/>
                </a:solidFill>
                <a:latin typeface="Cambria"/>
                <a:cs typeface="Cambria"/>
              </a:rPr>
              <a:t> </a:t>
            </a:r>
            <a:r>
              <a:rPr dirty="0" sz="1600" spc="-25">
                <a:solidFill>
                  <a:srgbClr val="313131"/>
                </a:solidFill>
                <a:latin typeface="Cambria"/>
                <a:cs typeface="Cambria"/>
              </a:rPr>
              <a:t>next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7120018" y="1951037"/>
            <a:ext cx="65532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35">
                <a:solidFill>
                  <a:srgbClr val="343434"/>
                </a:solidFill>
                <a:latin typeface="Consolas"/>
                <a:cs typeface="Consolas"/>
              </a:rPr>
              <a:t>Eugono</a:t>
            </a:r>
            <a:endParaRPr sz="1750">
              <a:latin typeface="Consolas"/>
              <a:cs typeface="Consola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3881100" y="11960225"/>
            <a:ext cx="384238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dirty="0" sz="1650" spc="-20">
                <a:solidFill>
                  <a:srgbClr val="565656"/>
                </a:solidFill>
                <a:latin typeface="Cambria"/>
                <a:cs typeface="Cambria"/>
              </a:rPr>
              <a:t>Full</a:t>
            </a:r>
            <a:r>
              <a:rPr dirty="0" sz="1650" spc="75">
                <a:solidFill>
                  <a:srgbClr val="565656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313131"/>
                </a:solidFill>
                <a:latin typeface="Cambria"/>
                <a:cs typeface="Cambria"/>
              </a:rPr>
              <a:t>Stack</a:t>
            </a:r>
            <a:r>
              <a:rPr dirty="0" sz="1650" spc="125">
                <a:solidFill>
                  <a:srgbClr val="313131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3F3F3F"/>
                </a:solidFill>
                <a:latin typeface="Cambria"/>
                <a:cs typeface="Cambria"/>
              </a:rPr>
              <a:t>Fest</a:t>
            </a:r>
            <a:r>
              <a:rPr dirty="0" sz="1650" spc="130">
                <a:solidFill>
                  <a:srgbClr val="3F3F3F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363636"/>
                </a:solidFill>
                <a:latin typeface="Cambria"/>
                <a:cs typeface="Cambria"/>
              </a:rPr>
              <a:t>2015.</a:t>
            </a:r>
            <a:r>
              <a:rPr dirty="0" sz="1650" spc="55">
                <a:solidFill>
                  <a:srgbClr val="363636"/>
                </a:solidFill>
                <a:latin typeface="Cambria"/>
                <a:cs typeface="Cambria"/>
              </a:rPr>
              <a:t> </a:t>
            </a:r>
            <a:r>
              <a:rPr dirty="0" sz="1650" spc="-25">
                <a:solidFill>
                  <a:srgbClr val="3D3D3D"/>
                </a:solidFill>
                <a:latin typeface="Cambria"/>
                <a:cs typeface="Cambria"/>
              </a:rPr>
              <a:t>Ruby</a:t>
            </a:r>
            <a:r>
              <a:rPr dirty="0" sz="1650" spc="50">
                <a:solidFill>
                  <a:srgbClr val="3D3D3D"/>
                </a:solidFill>
                <a:latin typeface="Cambria"/>
                <a:cs typeface="Cambria"/>
              </a:rPr>
              <a:t> </a:t>
            </a:r>
            <a:r>
              <a:rPr dirty="0" sz="1650">
                <a:solidFill>
                  <a:srgbClr val="525252"/>
                </a:solidFill>
                <a:latin typeface="Cambria"/>
                <a:cs typeface="Cambria"/>
              </a:rPr>
              <a:t>3.0.</a:t>
            </a:r>
            <a:r>
              <a:rPr dirty="0" sz="1650" spc="5">
                <a:solidFill>
                  <a:srgbClr val="525252"/>
                </a:solidFill>
                <a:latin typeface="Cambria"/>
                <a:cs typeface="Cambria"/>
              </a:rPr>
              <a:t> </a:t>
            </a:r>
            <a:r>
              <a:rPr dirty="0" sz="1650" spc="-10">
                <a:solidFill>
                  <a:srgbClr val="3B3B3B"/>
                </a:solidFill>
                <a:latin typeface="Cambria"/>
                <a:cs typeface="Cambria"/>
              </a:rPr>
              <a:t>by</a:t>
            </a:r>
            <a:r>
              <a:rPr dirty="0" sz="1650" spc="45">
                <a:solidFill>
                  <a:srgbClr val="3B3B3B"/>
                </a:solidFill>
                <a:latin typeface="Cambria"/>
                <a:cs typeface="Cambria"/>
              </a:rPr>
              <a:t> </a:t>
            </a:r>
            <a:r>
              <a:rPr dirty="0" sz="1650" spc="-25">
                <a:solidFill>
                  <a:srgbClr val="2B2B2B"/>
                </a:solidFill>
                <a:latin typeface="Cambria"/>
                <a:cs typeface="Cambria"/>
              </a:rPr>
              <a:t>Yukihiro</a:t>
            </a:r>
            <a:endParaRPr sz="1650">
              <a:latin typeface="Cambria"/>
              <a:cs typeface="Cambria"/>
            </a:endParaRPr>
          </a:p>
          <a:p>
            <a:pPr marL="12700">
              <a:lnSpc>
                <a:spcPts val="1980"/>
              </a:lnSpc>
            </a:pPr>
            <a:r>
              <a:rPr dirty="0" sz="1750" spc="-10">
                <a:solidFill>
                  <a:srgbClr val="383838"/>
                </a:solidFill>
                <a:latin typeface="Cambria"/>
                <a:cs typeface="Cambria"/>
              </a:rPr>
              <a:t>Matsumoto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3881887" y="13504862"/>
            <a:ext cx="3428365" cy="511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20"/>
              </a:lnSpc>
              <a:spcBef>
                <a:spcPts val="100"/>
              </a:spcBef>
            </a:pPr>
            <a:r>
              <a:rPr dirty="0" sz="1600">
                <a:solidFill>
                  <a:srgbClr val="3B3B3B"/>
                </a:solidFill>
                <a:latin typeface="Cambria"/>
                <a:cs typeface="Cambria"/>
              </a:rPr>
              <a:t>Day[9j</a:t>
            </a:r>
            <a:r>
              <a:rPr dirty="0" sz="1600" spc="140">
                <a:solidFill>
                  <a:srgbClr val="3B3B3B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363636"/>
                </a:solidFill>
                <a:latin typeface="Cambria"/>
                <a:cs typeface="Cambria"/>
              </a:rPr>
              <a:t>HearthStone</a:t>
            </a:r>
            <a:r>
              <a:rPr dirty="0" sz="1600" spc="235">
                <a:solidFill>
                  <a:srgbClr val="363636"/>
                </a:solidFill>
                <a:latin typeface="Cambria"/>
                <a:cs typeface="Cambria"/>
              </a:rPr>
              <a:t> </a:t>
            </a:r>
            <a:r>
              <a:rPr dirty="0" sz="1600">
                <a:solidFill>
                  <a:srgbClr val="383838"/>
                </a:solidFill>
                <a:latin typeface="Cambria"/>
                <a:cs typeface="Cambria"/>
              </a:rPr>
              <a:t>Decktacular</a:t>
            </a:r>
            <a:r>
              <a:rPr dirty="0" sz="1600" spc="290">
                <a:solidFill>
                  <a:srgbClr val="383838"/>
                </a:solidFill>
                <a:latin typeface="Cambria"/>
                <a:cs typeface="Cambria"/>
              </a:rPr>
              <a:t> </a:t>
            </a:r>
            <a:r>
              <a:rPr dirty="0" sz="1600" spc="-20">
                <a:solidFill>
                  <a:srgbClr val="3B3B3B"/>
                </a:solidFill>
                <a:latin typeface="Cambria"/>
                <a:cs typeface="Cambria"/>
              </a:rPr>
              <a:t>#146</a:t>
            </a:r>
            <a:endParaRPr sz="1600">
              <a:latin typeface="Cambria"/>
              <a:cs typeface="Cambria"/>
            </a:endParaRPr>
          </a:p>
          <a:p>
            <a:pPr marL="15240">
              <a:lnSpc>
                <a:spcPts val="2005"/>
              </a:lnSpc>
            </a:pPr>
            <a:r>
              <a:rPr dirty="0" sz="1750" spc="-10">
                <a:solidFill>
                  <a:srgbClr val="313131"/>
                </a:solidFill>
                <a:latin typeface="Consolas"/>
                <a:cs typeface="Consolas"/>
              </a:rPr>
              <a:t>TGTShadowbeas‹P3</a:t>
            </a:r>
            <a:endParaRPr sz="1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362200"/>
            <a:ext cx="163830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3657600"/>
            <a:ext cx="172212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9350" y="7791450"/>
            <a:ext cx="14725650" cy="56769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4475" y="2924175"/>
            <a:ext cx="12468225" cy="2095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9350" y="6115050"/>
            <a:ext cx="390525" cy="1524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8500" y="3543300"/>
            <a:ext cx="628650" cy="1333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4500" y="2019300"/>
            <a:ext cx="1847850" cy="2857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355280" y="2522537"/>
            <a:ext cx="7048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10">
                <a:solidFill>
                  <a:srgbClr val="1C1C1C"/>
                </a:solidFill>
                <a:latin typeface="Consolas"/>
                <a:cs typeface="Consolas"/>
              </a:rPr>
              <a:t>1OXS.OF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084701" y="2992306"/>
            <a:ext cx="1576705" cy="73088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900" spc="-25">
                <a:latin typeface="Arial MT"/>
                <a:cs typeface="Arial MT"/>
              </a:rPr>
              <a:t>documentation</a:t>
            </a:r>
            <a:endParaRPr sz="1900">
              <a:latin typeface="Arial MT"/>
              <a:cs typeface="Arial MT"/>
            </a:endParaRPr>
          </a:p>
          <a:p>
            <a:pPr marL="13335">
              <a:lnSpc>
                <a:spcPct val="100000"/>
              </a:lnSpc>
              <a:spcBef>
                <a:spcPts val="580"/>
              </a:spcBef>
            </a:pPr>
            <a:r>
              <a:rPr dirty="0" sz="1700">
                <a:solidFill>
                  <a:srgbClr val="545454"/>
                </a:solidFill>
                <a:latin typeface="Arial MT"/>
                <a:cs typeface="Arial MT"/>
              </a:rPr>
              <a:t>ocr</a:t>
            </a:r>
            <a:r>
              <a:rPr dirty="0" sz="1700" spc="-12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08080"/>
                </a:solidFill>
                <a:latin typeface="Arial MT"/>
                <a:cs typeface="Arial MT"/>
              </a:rPr>
              <a:t>s</a:t>
            </a:r>
            <a:r>
              <a:rPr dirty="0" sz="1700" spc="14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84848"/>
                </a:solidFill>
                <a:latin typeface="Arial MT"/>
                <a:cs typeface="Arial MT"/>
              </a:rPr>
              <a:t>jcxa</a:t>
            </a:r>
            <a:r>
              <a:rPr dirty="0" sz="1700" spc="5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565656"/>
                </a:solidFill>
                <a:latin typeface="Arial MT"/>
                <a:cs typeface="Arial MT"/>
              </a:rPr>
              <a:t>org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835753" y="3087687"/>
            <a:ext cx="525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363636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704584" y="3082925"/>
            <a:ext cx="1604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D3D3D"/>
                </a:solidFill>
                <a:latin typeface="Arial MT"/>
                <a:cs typeface="Arial MT"/>
              </a:rPr>
              <a:t>Downioao</a:t>
            </a:r>
            <a:r>
              <a:rPr dirty="0" sz="1800" spc="16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800" spc="-45">
                <a:solidFill>
                  <a:srgbClr val="494949"/>
                </a:solidFill>
                <a:latin typeface="Arial MT"/>
                <a:cs typeface="Arial MT"/>
              </a:rPr>
              <a:t>o.1.0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400886" y="4811140"/>
            <a:ext cx="14608175" cy="269748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650" spc="100">
                <a:latin typeface="Arial MT"/>
                <a:cs typeface="Arial MT"/>
              </a:rPr>
              <a:t>Joxa</a:t>
            </a:r>
            <a:r>
              <a:rPr dirty="0" sz="1650" spc="-15">
                <a:latin typeface="Arial MT"/>
                <a:cs typeface="Arial MT"/>
              </a:rPr>
              <a:t> </a:t>
            </a:r>
            <a:r>
              <a:rPr dirty="0" sz="1650" spc="70">
                <a:solidFill>
                  <a:srgbClr val="282828"/>
                </a:solidFill>
                <a:latin typeface="Arial MT"/>
                <a:cs typeface="Arial MT"/>
              </a:rPr>
              <a:t>is</a:t>
            </a:r>
            <a:r>
              <a:rPr dirty="0" sz="1650" spc="10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1A1A1A"/>
                </a:solidFill>
                <a:latin typeface="Arial MT"/>
                <a:cs typeface="Arial MT"/>
              </a:rPr>
              <a:t>a</a:t>
            </a:r>
            <a:r>
              <a:rPr dirty="0" sz="1650" spc="1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50" spc="100">
                <a:solidFill>
                  <a:srgbClr val="1F1F1F"/>
                </a:solidFill>
                <a:latin typeface="Arial MT"/>
                <a:cs typeface="Arial MT"/>
              </a:rPr>
              <a:t>smaii</a:t>
            </a:r>
            <a:r>
              <a:rPr dirty="0" sz="1650" spc="8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50" spc="80">
                <a:latin typeface="Arial MT"/>
                <a:cs typeface="Arial MT"/>
              </a:rPr>
              <a:t>semantlcaiiy</a:t>
            </a:r>
            <a:r>
              <a:rPr dirty="0" sz="1650" spc="220">
                <a:latin typeface="Arial MT"/>
                <a:cs typeface="Arial MT"/>
              </a:rPr>
              <a:t> </a:t>
            </a:r>
            <a:r>
              <a:rPr dirty="0" sz="1650" spc="60">
                <a:latin typeface="Arial MT"/>
                <a:cs typeface="Arial MT"/>
              </a:rPr>
              <a:t>clean.</a:t>
            </a:r>
            <a:r>
              <a:rPr dirty="0" sz="1650" spc="25">
                <a:latin typeface="Arial MT"/>
                <a:cs typeface="Arial MT"/>
              </a:rPr>
              <a:t> </a:t>
            </a:r>
            <a:r>
              <a:rPr dirty="0" sz="1650" spc="100">
                <a:latin typeface="Arial MT"/>
                <a:cs typeface="Arial MT"/>
              </a:rPr>
              <a:t>functlonai</a:t>
            </a:r>
            <a:r>
              <a:rPr dirty="0" sz="1650" spc="80">
                <a:latin typeface="Arial MT"/>
                <a:cs typeface="Arial MT"/>
              </a:rPr>
              <a:t> </a:t>
            </a:r>
            <a:r>
              <a:rPr dirty="0" sz="1650" spc="110">
                <a:solidFill>
                  <a:srgbClr val="080808"/>
                </a:solidFill>
                <a:latin typeface="Arial MT"/>
                <a:cs typeface="Arial MT"/>
              </a:rPr>
              <a:t>iisp</a:t>
            </a:r>
            <a:r>
              <a:rPr dirty="0" sz="1650" spc="34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A2A2A"/>
                </a:solidFill>
                <a:latin typeface="Arial MT"/>
                <a:cs typeface="Arial MT"/>
              </a:rPr>
              <a:t>II</a:t>
            </a:r>
            <a:r>
              <a:rPr dirty="0" sz="1650" spc="-204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676767"/>
                </a:solidFill>
                <a:latin typeface="Arial MT"/>
                <a:cs typeface="Arial MT"/>
              </a:rPr>
              <a:t>is</a:t>
            </a:r>
            <a:r>
              <a:rPr dirty="0" sz="1650" spc="4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650" spc="-245">
                <a:solidFill>
                  <a:srgbClr val="424242"/>
                </a:solidFill>
                <a:latin typeface="Arial MT"/>
                <a:cs typeface="Arial MT"/>
              </a:rPr>
              <a:t>a</a:t>
            </a:r>
            <a:r>
              <a:rPr dirty="0" sz="1650" spc="6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50" spc="-70">
                <a:solidFill>
                  <a:srgbClr val="313131"/>
                </a:solidFill>
                <a:latin typeface="Arial MT"/>
                <a:cs typeface="Arial MT"/>
              </a:rPr>
              <a:t>ge</a:t>
            </a:r>
            <a:r>
              <a:rPr dirty="0" baseline="5050" sz="2475" spc="-104">
                <a:solidFill>
                  <a:srgbClr val="313131"/>
                </a:solidFill>
                <a:latin typeface="Arial MT"/>
                <a:cs typeface="Arial MT"/>
              </a:rPr>
              <a:t>n</a:t>
            </a:r>
            <a:r>
              <a:rPr dirty="0" sz="1650" spc="-70">
                <a:solidFill>
                  <a:srgbClr val="313131"/>
                </a:solidFill>
                <a:latin typeface="Arial MT"/>
                <a:cs typeface="Arial MT"/>
              </a:rPr>
              <a:t>eiai-</a:t>
            </a:r>
            <a:r>
              <a:rPr dirty="0" sz="1650" spc="-75">
                <a:solidFill>
                  <a:srgbClr val="313131"/>
                </a:solidFill>
                <a:latin typeface="Arial MT"/>
                <a:cs typeface="Arial MT"/>
              </a:rPr>
              <a:t>puroose</a:t>
            </a:r>
            <a:r>
              <a:rPr dirty="0" sz="1650" spc="-75">
                <a:solidFill>
                  <a:srgbClr val="444444"/>
                </a:solidFill>
                <a:latin typeface="Arial MT"/>
                <a:cs typeface="Arial MT"/>
              </a:rPr>
              <a:t>lanquaae</a:t>
            </a:r>
            <a:r>
              <a:rPr dirty="0" sz="1650" spc="4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50" spc="-114">
                <a:solidFill>
                  <a:srgbClr val="383838"/>
                </a:solidFill>
                <a:latin typeface="Arial MT"/>
                <a:cs typeface="Arial MT"/>
              </a:rPr>
              <a:t>encouragfnq</a:t>
            </a:r>
            <a:r>
              <a:rPr dirty="0" sz="1650" spc="4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baseline="3367" sz="2475" spc="-172">
                <a:solidFill>
                  <a:srgbClr val="4B4B4B"/>
                </a:solidFill>
                <a:latin typeface="Arial MT"/>
                <a:cs typeface="Arial MT"/>
              </a:rPr>
              <a:t>i</a:t>
            </a:r>
            <a:r>
              <a:rPr dirty="0" sz="1650" spc="-114">
                <a:solidFill>
                  <a:srgbClr val="4B4B4B"/>
                </a:solidFill>
                <a:latin typeface="Arial MT"/>
                <a:cs typeface="Arial MT"/>
              </a:rPr>
              <a:t>nierac1i</a:t>
            </a:r>
            <a:r>
              <a:rPr dirty="0" sz="1650" spc="-114">
                <a:solidFill>
                  <a:srgbClr val="424242"/>
                </a:solidFill>
                <a:latin typeface="Arial MT"/>
                <a:cs typeface="Arial MT"/>
              </a:rPr>
              <a:t>ve</a:t>
            </a:r>
            <a:r>
              <a:rPr dirty="0" sz="1650" spc="-1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50" spc="-145">
                <a:solidFill>
                  <a:srgbClr val="2F2F2F"/>
                </a:solidFill>
                <a:latin typeface="Arial MT"/>
                <a:cs typeface="Arial MT"/>
              </a:rPr>
              <a:t>devcloomenT</a:t>
            </a:r>
            <a:r>
              <a:rPr dirty="0" sz="1650" spc="17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3D3D3D"/>
                </a:solidFill>
                <a:latin typeface="Arial MT"/>
                <a:cs typeface="Arial MT"/>
              </a:rPr>
              <a:t>n</a:t>
            </a:r>
            <a:r>
              <a:rPr dirty="0" sz="1650" spc="254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3D3D3D"/>
                </a:solidFill>
                <a:latin typeface="Arial MT"/>
                <a:cs typeface="Arial MT"/>
              </a:rPr>
              <a:t>d</a:t>
            </a:r>
            <a:r>
              <a:rPr dirty="0" sz="1650" spc="-4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50" spc="-210">
                <a:solidFill>
                  <a:srgbClr val="424242"/>
                </a:solidFill>
                <a:latin typeface="Arial MT"/>
                <a:cs typeface="Arial MT"/>
              </a:rPr>
              <a:t>g</a:t>
            </a:r>
            <a:r>
              <a:rPr dirty="0" sz="1650" spc="-6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363636"/>
                </a:solidFill>
                <a:latin typeface="Arial MT"/>
                <a:cs typeface="Arial MT"/>
              </a:rPr>
              <a:t>!unclioral</a:t>
            </a:r>
            <a:r>
              <a:rPr dirty="0" sz="1650" spc="3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50" spc="-120">
                <a:solidFill>
                  <a:srgbClr val="2F2F2F"/>
                </a:solidFill>
                <a:latin typeface="Arial MT"/>
                <a:cs typeface="Arial MT"/>
              </a:rPr>
              <a:t>p•oq•amminq</a:t>
            </a:r>
            <a:r>
              <a:rPr dirty="0" sz="1650" spc="7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50" spc="-40">
                <a:solidFill>
                  <a:srgbClr val="343434"/>
                </a:solidFill>
                <a:latin typeface="Arial MT"/>
                <a:cs typeface="Arial MT"/>
              </a:rPr>
              <a:t>st'//e</a:t>
            </a:r>
            <a:r>
              <a:rPr dirty="0" sz="1650" spc="459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282828"/>
                </a:solidFill>
                <a:latin typeface="Arial MT"/>
                <a:cs typeface="Arial MT"/>
              </a:rPr>
              <a:t>Jota</a:t>
            </a:r>
            <a:endParaRPr sz="165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720"/>
              </a:spcBef>
              <a:tabLst>
                <a:tab pos="2995295" algn="l"/>
              </a:tabLst>
            </a:pPr>
            <a:r>
              <a:rPr dirty="0" sz="1500">
                <a:solidFill>
                  <a:srgbClr val="484848"/>
                </a:solidFill>
                <a:latin typeface="Arial MT"/>
                <a:cs typeface="Arial MT"/>
              </a:rPr>
              <a:t>runs</a:t>
            </a:r>
            <a:r>
              <a:rPr dirty="0" sz="1500" spc="-4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dirty="0" sz="1500" spc="-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2F2F2F"/>
                </a:solidFill>
                <a:latin typeface="Arial MT"/>
                <a:cs typeface="Arial MT"/>
              </a:rPr>
              <a:t>the</a:t>
            </a:r>
            <a:r>
              <a:rPr dirty="0" sz="1500" spc="1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500" spc="-30">
                <a:solidFill>
                  <a:srgbClr val="363636"/>
                </a:solidFill>
                <a:latin typeface="Arial MT"/>
                <a:cs typeface="Arial MT"/>
              </a:rPr>
              <a:t>Ertanq </a:t>
            </a:r>
            <a:r>
              <a:rPr dirty="0" sz="1500">
                <a:solidFill>
                  <a:srgbClr val="4D4D4D"/>
                </a:solidFill>
                <a:latin typeface="Arial MT"/>
                <a:cs typeface="Arial MT"/>
              </a:rPr>
              <a:t>v</a:t>
            </a:r>
            <a:r>
              <a:rPr dirty="0" sz="1500" spc="-2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D4D4D"/>
                </a:solidFill>
                <a:latin typeface="Arial MT"/>
                <a:cs typeface="Arial MT"/>
              </a:rPr>
              <a:t>nual</a:t>
            </a:r>
            <a:r>
              <a:rPr dirty="0" sz="1500" spc="-7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2D2D2D"/>
                </a:solidFill>
                <a:latin typeface="Arial MT"/>
                <a:cs typeface="Arial MT"/>
              </a:rPr>
              <a:t>Machir›e</a:t>
            </a:r>
            <a:r>
              <a:rPr dirty="0" sz="1500">
                <a:solidFill>
                  <a:srgbClr val="2D2D2D"/>
                </a:solidFill>
                <a:latin typeface="Arial MT"/>
                <a:cs typeface="Arial MT"/>
              </a:rPr>
              <a:t>	</a:t>
            </a:r>
            <a:r>
              <a:rPr dirty="0" sz="1500" spc="-195">
                <a:solidFill>
                  <a:srgbClr val="2F2F2F"/>
                </a:solidFill>
                <a:latin typeface="Arial MT"/>
                <a:cs typeface="Arial MT"/>
              </a:rPr>
              <a:t>Lake</a:t>
            </a:r>
            <a:r>
              <a:rPr dirty="0" sz="1500" spc="9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94949"/>
                </a:solidFill>
                <a:latin typeface="Arial MT"/>
                <a:cs typeface="Arial MT"/>
              </a:rPr>
              <a:t>other</a:t>
            </a:r>
            <a:r>
              <a:rPr dirty="0" sz="1500" spc="-2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F2F2F"/>
                </a:solidFill>
                <a:latin typeface="Arial MT"/>
                <a:cs typeface="Arial MT"/>
              </a:rPr>
              <a:t>Lisps</a:t>
            </a:r>
            <a:r>
              <a:rPr dirty="0" sz="1500" spc="40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2A2A2A"/>
                </a:solidFill>
                <a:latin typeface="Arial MT"/>
                <a:cs typeface="Arial MT"/>
              </a:rPr>
              <a:t>J0x</a:t>
            </a:r>
            <a:r>
              <a:rPr dirty="0" sz="1500" spc="-20">
                <a:solidFill>
                  <a:srgbClr val="606060"/>
                </a:solidFill>
                <a:latin typeface="Arial MT"/>
                <a:cs typeface="Arial MT"/>
              </a:rPr>
              <a:t>a </a:t>
            </a:r>
            <a:r>
              <a:rPr dirty="0" sz="1500" spc="-10">
                <a:solidFill>
                  <a:srgbClr val="626262"/>
                </a:solidFill>
                <a:latin typeface="Arial MT"/>
                <a:cs typeface="Arial MT"/>
              </a:rPr>
              <a:t>treals</a:t>
            </a:r>
            <a:r>
              <a:rPr dirty="0" sz="1500" spc="-8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64646"/>
                </a:solidFill>
                <a:latin typeface="Arial MT"/>
                <a:cs typeface="Arial MT"/>
              </a:rPr>
              <a:t>codc</a:t>
            </a:r>
            <a:r>
              <a:rPr dirty="0" sz="1500" spc="9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606060"/>
                </a:solidFill>
                <a:latin typeface="Arial MT"/>
                <a:cs typeface="Arial MT"/>
              </a:rPr>
              <a:t>as</a:t>
            </a:r>
            <a:r>
              <a:rPr dirty="0" sz="1500" spc="4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82828"/>
                </a:solidFill>
                <a:latin typeface="Arial MT"/>
                <a:cs typeface="Arial MT"/>
              </a:rPr>
              <a:t>dala</a:t>
            </a:r>
            <a:r>
              <a:rPr dirty="0" sz="1500" spc="-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24242"/>
                </a:solidFill>
                <a:latin typeface="Arial MT"/>
                <a:cs typeface="Arial MT"/>
              </a:rPr>
              <a:t>and</a:t>
            </a:r>
            <a:r>
              <a:rPr dirty="0" sz="1500" spc="-2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63636"/>
                </a:solidFill>
                <a:latin typeface="Arial MT"/>
                <a:cs typeface="Arial MT"/>
              </a:rPr>
              <a:t>has</a:t>
            </a:r>
            <a:r>
              <a:rPr dirty="0" sz="1500" spc="-3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D4D4D"/>
                </a:solidFill>
                <a:latin typeface="Arial MT"/>
                <a:cs typeface="Arial MT"/>
              </a:rPr>
              <a:t>a</a:t>
            </a:r>
            <a:r>
              <a:rPr dirty="0" sz="1500" spc="-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62626"/>
                </a:solidFill>
                <a:latin typeface="Arial MT"/>
                <a:cs typeface="Arial MT"/>
              </a:rPr>
              <a:t>fJii</a:t>
            </a:r>
            <a:r>
              <a:rPr dirty="0" sz="1500" spc="-5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828282"/>
                </a:solidFill>
                <a:latin typeface="Arial MT"/>
                <a:cs typeface="Arial MT"/>
              </a:rPr>
              <a:t>i</a:t>
            </a:r>
            <a:r>
              <a:rPr dirty="0" sz="1500">
                <a:solidFill>
                  <a:srgbClr val="505050"/>
                </a:solidFill>
                <a:latin typeface="Arial MT"/>
                <a:cs typeface="Arial MT"/>
              </a:rPr>
              <a:t>unhyqi•r</a:t>
            </a:r>
            <a:r>
              <a:rPr dirty="0" sz="1500" spc="-80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05050"/>
                </a:solidFill>
                <a:latin typeface="Arial MT"/>
                <a:cs typeface="Arial MT"/>
              </a:rPr>
              <a:t>ic</a:t>
            </a:r>
            <a:r>
              <a:rPr dirty="0" sz="1500" spc="409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95959"/>
                </a:solidFill>
                <a:latin typeface="Arial MT"/>
                <a:cs typeface="Arial MT"/>
              </a:rPr>
              <a:t>macro</a:t>
            </a:r>
            <a:r>
              <a:rPr dirty="0" sz="1500" spc="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262626"/>
                </a:solidFill>
                <a:latin typeface="Arial MT"/>
                <a:cs typeface="Arial MT"/>
              </a:rPr>
              <a:t>systcm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1500">
              <a:latin typeface="Arial MT"/>
              <a:cs typeface="Arial MT"/>
            </a:endParaRPr>
          </a:p>
          <a:p>
            <a:pPr marL="13970" marR="5080" indent="448309">
              <a:lnSpc>
                <a:spcPct val="135200"/>
              </a:lnSpc>
              <a:tabLst>
                <a:tab pos="1468755" algn="l"/>
                <a:tab pos="5701665" algn="l"/>
                <a:tab pos="9888220" algn="l"/>
                <a:tab pos="10581640" algn="l"/>
              </a:tabLst>
            </a:pPr>
            <a:r>
              <a:rPr dirty="0" sz="1500" spc="-80">
                <a:solidFill>
                  <a:srgbClr val="464646"/>
                </a:solidFill>
                <a:latin typeface="Arial MT"/>
                <a:cs typeface="Arial MT"/>
              </a:rPr>
              <a:t>i,prnncx</a:t>
            </a:r>
            <a:r>
              <a:rPr dirty="0" sz="1500" spc="6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64646"/>
                </a:solidFill>
                <a:latin typeface="Arial MT"/>
                <a:cs typeface="Arial MT"/>
              </a:rPr>
              <a:t>nceil</a:t>
            </a:r>
            <a:r>
              <a:rPr dirty="0" sz="1500" spc="3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500" spc="-50">
                <a:solidFill>
                  <a:srgbClr val="262626"/>
                </a:solidFill>
                <a:latin typeface="Arial MT"/>
                <a:cs typeface="Arial MT"/>
              </a:rPr>
              <a:t>”jrx:ksah”</a:t>
            </a:r>
            <a:r>
              <a:rPr dirty="0" sz="1500" spc="-50">
                <a:solidFill>
                  <a:srgbClr val="6E6E6E"/>
                </a:solidFill>
                <a:latin typeface="Arial MT"/>
                <a:cs typeface="Arial MT"/>
              </a:rPr>
              <a:t>i</a:t>
            </a:r>
            <a:r>
              <a:rPr dirty="0" sz="1500" spc="-9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500" spc="-65">
                <a:solidFill>
                  <a:srgbClr val="494949"/>
                </a:solidFill>
                <a:latin typeface="Arial MT"/>
                <a:cs typeface="Arial MT"/>
              </a:rPr>
              <a:t>isr.”I</a:t>
            </a:r>
            <a:r>
              <a:rPr dirty="0" sz="1500" spc="-4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43434"/>
                </a:solidFill>
                <a:latin typeface="Arial MT"/>
                <a:cs typeface="Arial MT"/>
              </a:rPr>
              <a:t>F</a:t>
            </a:r>
            <a:r>
              <a:rPr dirty="0" sz="1500">
                <a:solidFill>
                  <a:srgbClr val="484848"/>
                </a:solidFill>
                <a:latin typeface="Arial MT"/>
                <a:cs typeface="Arial MT"/>
              </a:rPr>
              <a:t>rlanq.</a:t>
            </a:r>
            <a:r>
              <a:rPr dirty="0" sz="1500" spc="55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44444"/>
                </a:solidFill>
                <a:latin typeface="Arial MT"/>
                <a:cs typeface="Arial MT"/>
              </a:rPr>
              <a:t>th‹xiqfi</a:t>
            </a:r>
            <a:r>
              <a:rPr dirty="0" sz="1500" spc="3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B5B5B"/>
                </a:solidFill>
                <a:latin typeface="Arial MT"/>
                <a:cs typeface="Arial MT"/>
              </a:rPr>
              <a:t>its</a:t>
            </a:r>
            <a:r>
              <a:rPr dirty="0" sz="1500" spc="25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500" spc="-95">
                <a:solidFill>
                  <a:srgbClr val="333333"/>
                </a:solidFill>
                <a:latin typeface="Arial MT"/>
                <a:cs typeface="Arial MT"/>
              </a:rPr>
              <a:t>x'ery</a:t>
            </a:r>
            <a:r>
              <a:rPr dirty="0" sz="1500" spc="-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24242"/>
                </a:solidFill>
                <a:latin typeface="Arial MT"/>
                <a:cs typeface="Arial MT"/>
              </a:rPr>
              <a:t>cnmpatihłe</a:t>
            </a:r>
            <a:r>
              <a:rPr dirty="0" sz="1500">
                <a:solidFill>
                  <a:srgbClr val="424242"/>
                </a:solidFill>
                <a:latin typeface="Arial MT"/>
                <a:cs typeface="Arial MT"/>
              </a:rPr>
              <a:t>	</a:t>
            </a:r>
            <a:r>
              <a:rPr dirty="0" sz="1500">
                <a:solidFill>
                  <a:srgbClr val="5D5D5D"/>
                </a:solidFill>
                <a:latin typeface="Arial MT"/>
                <a:cs typeface="Arial MT"/>
              </a:rPr>
              <a:t>lts</a:t>
            </a:r>
            <a:r>
              <a:rPr dirty="0" sz="1500" spc="-75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45454"/>
                </a:solidFill>
                <a:latin typeface="Arial MT"/>
                <a:cs typeface="Arial MT"/>
              </a:rPr>
              <a:t>nh</a:t>
            </a:r>
            <a:r>
              <a:rPr dirty="0" sz="1500" spc="35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3F3F3F"/>
                </a:solidFill>
                <a:latin typeface="Arial MT"/>
                <a:cs typeface="Arial MT"/>
              </a:rPr>
              <a:t>Cloy.re</a:t>
            </a:r>
            <a:r>
              <a:rPr dirty="0" sz="1500" spc="5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3A3A3A"/>
                </a:solidFill>
                <a:latin typeface="Arial MT"/>
                <a:cs typeface="Arial MT"/>
              </a:rPr>
              <a:t>lho./qh</a:t>
            </a:r>
            <a:r>
              <a:rPr dirty="0" sz="1500" spc="120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43434"/>
                </a:solidFill>
                <a:latin typeface="Arial MT"/>
                <a:cs typeface="Arial MT"/>
              </a:rPr>
              <a:t>łhere</a:t>
            </a:r>
            <a:r>
              <a:rPr dirty="0" sz="1500" spc="2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D4D4D"/>
                </a:solidFill>
                <a:latin typeface="Arial MT"/>
                <a:cs typeface="Arial MT"/>
              </a:rPr>
              <a:t>is</a:t>
            </a:r>
            <a:r>
              <a:rPr dirty="0" sz="1500" spc="-7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500" spc="-95">
                <a:solidFill>
                  <a:srgbClr val="3F3F3F"/>
                </a:solidFill>
                <a:latin typeface="Arial MT"/>
                <a:cs typeface="Arial MT"/>
              </a:rPr>
              <a:t>Mlenty</a:t>
            </a:r>
            <a:r>
              <a:rPr dirty="0" sz="1500" spc="2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1500" spc="8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B3B3B"/>
                </a:solidFill>
                <a:latin typeface="Arial MT"/>
                <a:cs typeface="Arial MT"/>
              </a:rPr>
              <a:t>st</a:t>
            </a:r>
            <a:r>
              <a:rPr dirty="0" sz="1500" spc="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500" spc="-105">
                <a:solidFill>
                  <a:srgbClr val="3B3B3B"/>
                </a:solidFill>
                <a:latin typeface="Arial MT"/>
                <a:cs typeface="Arial MT"/>
              </a:rPr>
              <a:t>arRu</a:t>
            </a:r>
            <a:r>
              <a:rPr dirty="0" sz="150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24242"/>
                </a:solidFill>
                <a:latin typeface="Arial MT"/>
                <a:cs typeface="Arial MT"/>
              </a:rPr>
              <a:t>syrlax</a:t>
            </a:r>
            <a:r>
              <a:rPr dirty="0" sz="1500" spc="38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500" spc="-65">
                <a:solidFill>
                  <a:srgbClr val="5D5D5D"/>
                </a:solidFill>
                <a:latin typeface="Arial MT"/>
                <a:cs typeface="Arial MT"/>
              </a:rPr>
              <a:t>II”s</a:t>
            </a:r>
            <a:r>
              <a:rPr dirty="0" sz="1500" spc="-4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500" spc="-100">
                <a:solidFill>
                  <a:srgbClr val="363636"/>
                </a:solidFill>
                <a:latin typeface="Arial MT"/>
                <a:cs typeface="Arial MT"/>
              </a:rPr>
              <a:t>rsot</a:t>
            </a:r>
            <a:r>
              <a:rPr dirty="0" sz="1500" spc="8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84848"/>
                </a:solidFill>
                <a:latin typeface="Arial MT"/>
                <a:cs typeface="Arial MT"/>
              </a:rPr>
              <a:t>fiommon</a:t>
            </a:r>
            <a:r>
              <a:rPr dirty="0" sz="1500" spc="3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6D6D6D"/>
                </a:solidFill>
                <a:latin typeface="Arial MT"/>
                <a:cs typeface="Arial MT"/>
              </a:rPr>
              <a:t>t.</a:t>
            </a:r>
            <a:r>
              <a:rPr dirty="0" sz="1500" spc="-10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sz="1500" spc="-75">
                <a:solidFill>
                  <a:srgbClr val="363636"/>
                </a:solidFill>
                <a:latin typeface="Arial MT"/>
                <a:cs typeface="Arial MT"/>
              </a:rPr>
              <a:t>sp</a:t>
            </a:r>
            <a:r>
              <a:rPr dirty="0" sz="1500" spc="-1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4B4B4B"/>
                </a:solidFill>
                <a:latin typeface="Arial MT"/>
                <a:cs typeface="Arial MT"/>
              </a:rPr>
              <a:t>I</a:t>
            </a:r>
            <a:r>
              <a:rPr dirty="0" sz="1500" spc="-25">
                <a:solidFill>
                  <a:srgbClr val="494949"/>
                </a:solidFill>
                <a:latin typeface="Arial MT"/>
                <a:cs typeface="Arial MT"/>
              </a:rPr>
              <a:t>hoogh</a:t>
            </a:r>
            <a:r>
              <a:rPr dirty="0" sz="1500" spc="-8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B3B3B"/>
                </a:solidFill>
                <a:latin typeface="Arial MT"/>
                <a:cs typeface="Arial MT"/>
              </a:rPr>
              <a:t>Ihal</a:t>
            </a:r>
            <a:r>
              <a:rPr dirty="0" sz="1500" spc="-3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6E6E6E"/>
                </a:solidFill>
                <a:latin typeface="Arial MT"/>
                <a:cs typeface="Arial MT"/>
              </a:rPr>
              <a:t>is</a:t>
            </a:r>
            <a:r>
              <a:rPr dirty="0" sz="1500" spc="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25252"/>
                </a:solidFill>
                <a:latin typeface="Arial MT"/>
                <a:cs typeface="Arial MT"/>
              </a:rPr>
              <a:t>lhe</a:t>
            </a:r>
            <a:r>
              <a:rPr dirty="0" sz="1500" spc="6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383838"/>
                </a:solidFill>
                <a:latin typeface="Arial MT"/>
                <a:cs typeface="Arial MT"/>
              </a:rPr>
              <a:t>so.irce</a:t>
            </a:r>
            <a:r>
              <a:rPr dirty="0" sz="150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F4F4F"/>
                </a:solidFill>
                <a:latin typeface="Arial MT"/>
                <a:cs typeface="Arial MT"/>
              </a:rPr>
              <a:t>nf</a:t>
            </a:r>
            <a:r>
              <a:rPr dirty="0" sz="1500" spc="3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3D3D3D"/>
                </a:solidFill>
                <a:latin typeface="Arial MT"/>
                <a:cs typeface="Arial MT"/>
              </a:rPr>
              <a:t>the </a:t>
            </a:r>
            <a:r>
              <a:rPr dirty="0" baseline="1683" sz="2475" spc="-120">
                <a:solidFill>
                  <a:srgbClr val="484848"/>
                </a:solidFill>
                <a:latin typeface="Arial MT"/>
                <a:cs typeface="Arial MT"/>
              </a:rPr>
              <a:t>macro</a:t>
            </a:r>
            <a:r>
              <a:rPr dirty="0" baseline="1683" sz="2475" spc="-6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baseline="1683" sz="2475" spc="-15">
                <a:solidFill>
                  <a:srgbClr val="232323"/>
                </a:solidFill>
                <a:latin typeface="Arial MT"/>
                <a:cs typeface="Arial MT"/>
              </a:rPr>
              <a:t>sts!em</a:t>
            </a:r>
            <a:r>
              <a:rPr dirty="0" baseline="1683" sz="2475" spc="104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baseline="1683" sz="2475" spc="-277">
                <a:solidFill>
                  <a:srgbClr val="2F2F2F"/>
                </a:solidFill>
                <a:latin typeface="Arial MT"/>
                <a:cs typeface="Arial MT"/>
              </a:rPr>
              <a:t>'•Yh</a:t>
            </a:r>
            <a:r>
              <a:rPr dirty="0" baseline="1683" sz="2475" spc="-262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2F2F2F"/>
                </a:solidFill>
                <a:latin typeface="Arial MT"/>
                <a:cs typeface="Arial MT"/>
              </a:rPr>
              <a:t>Ie</a:t>
            </a:r>
            <a:r>
              <a:rPr dirty="0" baseline="1683" sz="2475" spc="-44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baseline="1683" sz="2475" spc="-225">
                <a:solidFill>
                  <a:srgbClr val="3F3F3F"/>
                </a:solidFill>
                <a:latin typeface="Arial MT"/>
                <a:cs typeface="Arial MT"/>
              </a:rPr>
              <a:t>Joxa</a:t>
            </a:r>
            <a:r>
              <a:rPr dirty="0" baseline="1683" sz="2475" spc="52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baseline="1683" sz="2475" spc="-232">
                <a:solidFill>
                  <a:srgbClr val="313131"/>
                </a:solidFill>
                <a:latin typeface="Arial MT"/>
                <a:cs typeface="Arial MT"/>
              </a:rPr>
              <a:t>Shares</a:t>
            </a:r>
            <a:r>
              <a:rPr dirty="0" baseline="1683" sz="2475" spc="6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baseline="1683" sz="2475" spc="-52">
                <a:solidFill>
                  <a:srgbClr val="383838"/>
                </a:solidFill>
                <a:latin typeface="Arial MT"/>
                <a:cs typeface="Arial MT"/>
              </a:rPr>
              <a:t>eIemer's</a:t>
            </a:r>
            <a:r>
              <a:rPr dirty="0" baseline="1683" sz="2475" spc="104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baseline="1683" sz="2475" spc="-15">
                <a:solidFill>
                  <a:srgbClr val="313131"/>
                </a:solidFill>
                <a:latin typeface="Arial MT"/>
                <a:cs typeface="Arial MT"/>
              </a:rPr>
              <a:t>o’</a:t>
            </a:r>
            <a:r>
              <a:rPr dirty="0" baseline="1683" sz="2475" spc="-202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baseline="1683" sz="2475" spc="-157">
                <a:solidFill>
                  <a:srgbClr val="4B4B4B"/>
                </a:solidFill>
                <a:latin typeface="Arial MT"/>
                <a:cs typeface="Arial MT"/>
              </a:rPr>
              <a:t>ma</a:t>
            </a:r>
            <a:r>
              <a:rPr dirty="0" baseline="1683" sz="2475" spc="-157">
                <a:solidFill>
                  <a:srgbClr val="444444"/>
                </a:solidFill>
                <a:latin typeface="Arial MT"/>
                <a:cs typeface="Arial MT"/>
              </a:rPr>
              <a:t>ny</a:t>
            </a:r>
            <a:r>
              <a:rPr dirty="0" baseline="1683" sz="2475" spc="3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baseline="1683" sz="2475" spc="-202">
                <a:solidFill>
                  <a:srgbClr val="363636"/>
                </a:solidFill>
                <a:latin typeface="Arial MT"/>
                <a:cs typeface="Arial MT"/>
              </a:rPr>
              <a:t>›anquages.</a:t>
            </a:r>
            <a:r>
              <a:rPr dirty="0" baseline="1683" sz="2475" spc="3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282828"/>
                </a:solidFill>
                <a:latin typeface="Arial MT"/>
                <a:cs typeface="Arial MT"/>
              </a:rPr>
              <a:t>it</a:t>
            </a:r>
            <a:r>
              <a:rPr dirty="0" baseline="1683" sz="2475" spc="-142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baseline="1683" sz="2475" spc="-67">
                <a:solidFill>
                  <a:srgbClr val="606060"/>
                </a:solidFill>
                <a:latin typeface="Arial MT"/>
                <a:cs typeface="Arial MT"/>
              </a:rPr>
              <a:t>is</a:t>
            </a:r>
            <a:r>
              <a:rPr dirty="0" baseline="1683" sz="2475" spc="-82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baseline="1683" sz="2475" spc="-82">
                <a:solidFill>
                  <a:srgbClr val="3F3F3F"/>
                </a:solidFill>
                <a:latin typeface="Arial MT"/>
                <a:cs typeface="Arial MT"/>
              </a:rPr>
              <a:t>its</a:t>
            </a:r>
            <a:r>
              <a:rPr dirty="0" baseline="1683" sz="2475" spc="-13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baseline="1683" sz="2475" spc="-179">
                <a:solidFill>
                  <a:srgbClr val="444444"/>
                </a:solidFill>
                <a:latin typeface="Arial MT"/>
                <a:cs typeface="Arial MT"/>
              </a:rPr>
              <a:t>own</a:t>
            </a:r>
            <a:r>
              <a:rPr dirty="0" baseline="1683" sz="2475" spc="7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baseline="1683" sz="2475" spc="-112">
                <a:solidFill>
                  <a:srgbClr val="343434"/>
                </a:solidFill>
                <a:latin typeface="Arial MT"/>
                <a:cs typeface="Arial MT"/>
              </a:rPr>
              <a:t>specific</a:t>
            </a:r>
            <a:r>
              <a:rPr dirty="0" baseline="1683" sz="2475" spc="97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baseline="1683" sz="2475" spc="-135">
                <a:solidFill>
                  <a:srgbClr val="3F3F3F"/>
                </a:solidFill>
                <a:latin typeface="Arial MT"/>
                <a:cs typeface="Arial MT"/>
              </a:rPr>
              <a:t>ianguaqe</a:t>
            </a:r>
            <a:r>
              <a:rPr dirty="0" baseline="1683" sz="2475" spc="547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343434"/>
                </a:solidFill>
                <a:latin typeface="Arial MT"/>
                <a:cs typeface="Arial MT"/>
              </a:rPr>
              <a:t>o!</a:t>
            </a:r>
            <a:r>
              <a:rPr dirty="0" baseline="1683" sz="2475" spc="434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565656"/>
                </a:solidFill>
                <a:latin typeface="Arial MT"/>
                <a:cs typeface="Arial MT"/>
              </a:rPr>
              <a:t>ll</a:t>
            </a:r>
            <a:r>
              <a:rPr dirty="0" baseline="1683" sz="2475" spc="22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650" spc="-35">
                <a:solidFill>
                  <a:srgbClr val="3B3B3B"/>
                </a:solidFill>
                <a:latin typeface="Arial MT"/>
                <a:cs typeface="Arial MT"/>
              </a:rPr>
              <a:t>!</a:t>
            </a:r>
            <a:r>
              <a:rPr dirty="0" baseline="3367" sz="2475" spc="-52">
                <a:solidFill>
                  <a:srgbClr val="3B3B3B"/>
                </a:solidFill>
                <a:latin typeface="Arial MT"/>
                <a:cs typeface="Arial MT"/>
              </a:rPr>
              <a:t>h</a:t>
            </a:r>
            <a:r>
              <a:rPr dirty="0" sz="1650" spc="-35">
                <a:solidFill>
                  <a:srgbClr val="3B3B3B"/>
                </a:solidFill>
                <a:latin typeface="Arial MT"/>
                <a:cs typeface="Arial MT"/>
              </a:rPr>
              <a:t>ese</a:t>
            </a:r>
            <a:r>
              <a:rPr dirty="0" sz="1650" spc="-30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baseline="1683" sz="2475" spc="-15">
                <a:solidFill>
                  <a:srgbClr val="464646"/>
                </a:solidFill>
                <a:latin typeface="Arial MT"/>
                <a:cs typeface="Arial MT"/>
              </a:rPr>
              <a:t>lanquaqes</a:t>
            </a:r>
            <a:r>
              <a:rPr dirty="0" baseline="1683" sz="2475">
                <a:solidFill>
                  <a:srgbClr val="464646"/>
                </a:solidFill>
                <a:latin typeface="Arial MT"/>
                <a:cs typeface="Arial MT"/>
              </a:rPr>
              <a:t>	</a:t>
            </a:r>
            <a:r>
              <a:rPr dirty="0" baseline="1683" sz="2475">
                <a:solidFill>
                  <a:srgbClr val="3D3D3D"/>
                </a:solidFill>
                <a:latin typeface="Arial MT"/>
                <a:cs typeface="Arial MT"/>
              </a:rPr>
              <a:t>nd</a:t>
            </a:r>
            <a:r>
              <a:rPr dirty="0" baseline="1683" sz="2475" spc="-44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baseline="1683" sz="2475" spc="-37">
                <a:solidFill>
                  <a:srgbClr val="161616"/>
                </a:solidFill>
                <a:latin typeface="Arial MT"/>
                <a:cs typeface="Arial MT"/>
              </a:rPr>
              <a:t>kn</a:t>
            </a:r>
            <a:r>
              <a:rPr dirty="0" baseline="1683" sz="2475">
                <a:solidFill>
                  <a:srgbClr val="161616"/>
                </a:solidFill>
                <a:latin typeface="Arial MT"/>
                <a:cs typeface="Arial MT"/>
              </a:rPr>
              <a:t>	</a:t>
            </a:r>
            <a:r>
              <a:rPr dirty="0" baseline="1683" sz="2475" spc="-345">
                <a:solidFill>
                  <a:srgbClr val="161616"/>
                </a:solidFill>
                <a:latin typeface="Arial MT"/>
                <a:cs typeface="Arial MT"/>
              </a:rPr>
              <a:t>'ang</a:t>
            </a:r>
            <a:r>
              <a:rPr dirty="0" baseline="1683" sz="2475" spc="-179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baseline="1683" sz="2475" spc="-104">
                <a:solidFill>
                  <a:srgbClr val="232323"/>
                </a:solidFill>
                <a:latin typeface="Arial MT"/>
                <a:cs typeface="Arial MT"/>
              </a:rPr>
              <a:t>lhese</a:t>
            </a:r>
            <a:r>
              <a:rPr dirty="0" baseline="1683" sz="2475" spc="-7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baseline="1683" sz="2475" spc="-44">
                <a:solidFill>
                  <a:srgbClr val="333333"/>
                </a:solidFill>
                <a:latin typeface="Arial MT"/>
                <a:cs typeface="Arial MT"/>
              </a:rPr>
              <a:t>larquaacs</a:t>
            </a:r>
            <a:r>
              <a:rPr dirty="0" baseline="1683" sz="2475" spc="7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4B4B4B"/>
                </a:solidFill>
                <a:latin typeface="Arial MT"/>
                <a:cs typeface="Arial MT"/>
              </a:rPr>
              <a:t>»</a:t>
            </a:r>
            <a:r>
              <a:rPr dirty="0" baseline="1683" sz="2475">
                <a:solidFill>
                  <a:srgbClr val="5B5B5B"/>
                </a:solidFill>
                <a:latin typeface="Arial MT"/>
                <a:cs typeface="Arial MT"/>
              </a:rPr>
              <a:t>ill</a:t>
            </a:r>
            <a:r>
              <a:rPr dirty="0" baseline="1683" sz="2475" spc="-97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baseline="1683" sz="2475" spc="-202">
                <a:solidFill>
                  <a:srgbClr val="2A2A2A"/>
                </a:solidFill>
                <a:latin typeface="Arial MT"/>
                <a:cs typeface="Arial MT"/>
              </a:rPr>
              <a:t>he›p</a:t>
            </a:r>
            <a:r>
              <a:rPr dirty="0" baseline="1683" sz="2475" spc="82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baseline="1683" sz="2475" spc="-127">
                <a:solidFill>
                  <a:srgbClr val="464646"/>
                </a:solidFill>
                <a:latin typeface="Arial MT"/>
                <a:cs typeface="Arial MT"/>
              </a:rPr>
              <a:t>\'ou</a:t>
            </a:r>
            <a:r>
              <a:rPr dirty="0" baseline="1683" sz="2475" spc="-52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baseline="1683" sz="2475" spc="-172">
                <a:solidFill>
                  <a:srgbClr val="3D3D3D"/>
                </a:solidFill>
                <a:latin typeface="Arial MT"/>
                <a:cs typeface="Arial MT"/>
              </a:rPr>
              <a:t>get</a:t>
            </a:r>
            <a:r>
              <a:rPr dirty="0" baseline="1683" sz="2475" spc="-1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baseline="1683" sz="2475" spc="-135">
                <a:solidFill>
                  <a:srgbClr val="484848"/>
                </a:solidFill>
                <a:latin typeface="Arial MT"/>
                <a:cs typeface="Arial MT"/>
              </a:rPr>
              <a:t>up</a:t>
            </a:r>
            <a:r>
              <a:rPr dirty="0" baseline="1683" sz="2475" spc="-15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baseline="1683" sz="2475" spc="-37">
                <a:solidFill>
                  <a:srgbClr val="313131"/>
                </a:solidFill>
                <a:latin typeface="Arial MT"/>
                <a:cs typeface="Arial MT"/>
              </a:rPr>
              <a:t>to </a:t>
            </a:r>
            <a:r>
              <a:rPr dirty="0" sz="1650" spc="-120">
                <a:solidFill>
                  <a:srgbClr val="363636"/>
                </a:solidFill>
                <a:latin typeface="Arial MT"/>
                <a:cs typeface="Arial MT"/>
              </a:rPr>
              <a:t>soeeo</a:t>
            </a:r>
            <a:r>
              <a:rPr dirty="0" sz="1650" spc="1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333333"/>
                </a:solidFill>
                <a:latin typeface="Arial MT"/>
                <a:cs typeface="Arial MT"/>
              </a:rPr>
              <a:t>›•ith</a:t>
            </a:r>
            <a:r>
              <a:rPr dirty="0" sz="1650" spc="-3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2A2A2A"/>
                </a:solidFill>
                <a:latin typeface="Arial MT"/>
                <a:cs typeface="Arial MT"/>
              </a:rPr>
              <a:t>Jo</a:t>
            </a:r>
            <a:r>
              <a:rPr dirty="0" sz="1650" spc="-5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2A2A2A"/>
                </a:solidFill>
                <a:latin typeface="Arial MT"/>
                <a:cs typeface="Arial MT"/>
              </a:rPr>
              <a:t>.a</a:t>
            </a:r>
            <a:r>
              <a:rPr dirty="0" sz="1650">
                <a:solidFill>
                  <a:srgbClr val="2A2A2A"/>
                </a:solidFill>
                <a:latin typeface="Arial MT"/>
                <a:cs typeface="Arial MT"/>
              </a:rPr>
              <a:t>	</a:t>
            </a:r>
            <a:r>
              <a:rPr dirty="0" sz="1650" spc="-70">
                <a:solidFill>
                  <a:srgbClr val="424242"/>
                </a:solidFill>
                <a:latin typeface="Arial MT"/>
                <a:cs typeface="Arial MT"/>
              </a:rPr>
              <a:t>0.1</a:t>
            </a:r>
            <a:r>
              <a:rPr dirty="0" sz="1650" spc="-21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313131"/>
                </a:solidFill>
                <a:latin typeface="Arial MT"/>
                <a:cs typeface="Arial MT"/>
              </a:rPr>
              <a:t>it</a:t>
            </a:r>
            <a:r>
              <a:rPr dirty="0" sz="1650" spc="-10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50" spc="-165">
                <a:solidFill>
                  <a:srgbClr val="707070"/>
                </a:solidFill>
                <a:latin typeface="Arial MT"/>
                <a:cs typeface="Arial MT"/>
              </a:rPr>
              <a:t>›s</a:t>
            </a:r>
            <a:r>
              <a:rPr dirty="0" sz="1650" spc="-13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3B3B3B"/>
                </a:solidFill>
                <a:latin typeface="Arial MT"/>
                <a:cs typeface="Arial MT"/>
              </a:rPr>
              <a:t>i\s</a:t>
            </a:r>
            <a:r>
              <a:rPr dirty="0" sz="1650" spc="-7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50" spc="-130">
                <a:solidFill>
                  <a:srgbClr val="494949"/>
                </a:solidFill>
                <a:latin typeface="Arial MT"/>
                <a:cs typeface="Arial MT"/>
              </a:rPr>
              <a:t>cv•n</a:t>
            </a:r>
            <a:r>
              <a:rPr dirty="0" sz="1650" spc="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650" spc="-80">
                <a:solidFill>
                  <a:srgbClr val="2F2F2F"/>
                </a:solidFill>
                <a:latin typeface="Arial MT"/>
                <a:cs typeface="Arial MT"/>
              </a:rPr>
              <a:t>ur•que</a:t>
            </a:r>
            <a:r>
              <a:rPr dirty="0" sz="165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2D2D2D"/>
                </a:solidFill>
                <a:latin typeface="Arial MT"/>
                <a:cs typeface="Arial MT"/>
              </a:rPr>
              <a:t>ianquaqe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endParaRPr sz="1650">
              <a:latin typeface="Arial MT"/>
              <a:cs typeface="Arial MT"/>
            </a:endParaRPr>
          </a:p>
          <a:p>
            <a:pPr marL="15875">
              <a:lnSpc>
                <a:spcPct val="100000"/>
              </a:lnSpc>
            </a:pPr>
            <a:r>
              <a:rPr dirty="0" sz="2050">
                <a:solidFill>
                  <a:srgbClr val="161616"/>
                </a:solidFill>
                <a:latin typeface="Arial MT"/>
                <a:cs typeface="Arial MT"/>
              </a:rPr>
              <a:t>Functional</a:t>
            </a:r>
            <a:r>
              <a:rPr dirty="0" sz="2050" spc="4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181818"/>
                </a:solidFill>
                <a:latin typeface="Arial MT"/>
                <a:cs typeface="Arial MT"/>
              </a:rPr>
              <a:t>Example</a:t>
            </a:r>
            <a:r>
              <a:rPr dirty="0" sz="2050" spc="12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494949"/>
                </a:solidFill>
                <a:latin typeface="Arial MT"/>
                <a:cs typeface="Arial MT"/>
              </a:rPr>
              <a:t>-</a:t>
            </a:r>
            <a:r>
              <a:rPr dirty="0" sz="2050" spc="9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181818"/>
                </a:solidFill>
                <a:latin typeface="Arial MT"/>
                <a:cs typeface="Arial MT"/>
              </a:rPr>
              <a:t>Sieve</a:t>
            </a:r>
            <a:r>
              <a:rPr dirty="0" sz="2050" spc="6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E0E0E"/>
                </a:solidFill>
                <a:latin typeface="Arial MT"/>
                <a:cs typeface="Arial MT"/>
              </a:rPr>
              <a:t>of</a:t>
            </a:r>
            <a:r>
              <a:rPr dirty="0" sz="2050" spc="9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080808"/>
                </a:solidFill>
                <a:latin typeface="Arial MT"/>
                <a:cs typeface="Arial MT"/>
              </a:rPr>
              <a:t>Eratosthenes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03821" y="13717587"/>
            <a:ext cx="3703954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2F2F2F"/>
                </a:solidFill>
                <a:latin typeface="Arial MT"/>
                <a:cs typeface="Arial MT"/>
              </a:rPr>
              <a:t>Functional</a:t>
            </a:r>
            <a:r>
              <a:rPr dirty="0" sz="2100" spc="-9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Example</a:t>
            </a:r>
            <a:r>
              <a:rPr dirty="0" sz="2100" spc="50"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505050"/>
                </a:solidFill>
                <a:latin typeface="Arial MT"/>
                <a:cs typeface="Arial MT"/>
              </a:rPr>
              <a:t>-</a:t>
            </a:r>
            <a:r>
              <a:rPr dirty="0" sz="2100" spc="-100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1D1D1D"/>
                </a:solidFill>
                <a:latin typeface="Arial MT"/>
                <a:cs typeface="Arial MT"/>
              </a:rPr>
              <a:t>Fibonacci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126749" y="1982787"/>
            <a:ext cx="6457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5">
                <a:solidFill>
                  <a:srgbClr val="383838"/>
                </a:solidFill>
                <a:latin typeface="Arial MT"/>
                <a:cs typeface="Arial MT"/>
              </a:rPr>
              <a:t>Euger›c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475" y="2924175"/>
            <a:ext cx="16478250" cy="39147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4600" y="9296400"/>
            <a:ext cx="3228975" cy="29718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0" y="8686800"/>
            <a:ext cx="819150" cy="1524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7000" y="11572875"/>
            <a:ext cx="895350" cy="1714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7000" y="12725400"/>
            <a:ext cx="1200150" cy="1524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4500" y="2019300"/>
            <a:ext cx="3905250" cy="2857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67000" y="7524750"/>
            <a:ext cx="876300" cy="2000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67000" y="8115300"/>
            <a:ext cx="1066800" cy="20002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67000" y="9244012"/>
            <a:ext cx="1466850" cy="20478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67000" y="9810750"/>
            <a:ext cx="933450" cy="2190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76525" y="10987087"/>
            <a:ext cx="1038225" cy="1905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72200" y="14144625"/>
            <a:ext cx="10782300" cy="48577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145000" y="2038350"/>
            <a:ext cx="666750" cy="55245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67000" y="13858875"/>
            <a:ext cx="1009650" cy="19050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528297" y="2490787"/>
            <a:ext cx="18351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50">
                <a:solidFill>
                  <a:srgbClr val="595959"/>
                </a:solidFill>
                <a:latin typeface="Arial MT"/>
                <a:cs typeface="Arial MT"/>
              </a:rPr>
              <a:t>C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64545" y="2490787"/>
            <a:ext cx="448246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solidFill>
                  <a:srgbClr val="1C1C1C"/>
                </a:solidFill>
                <a:latin typeface="Arial MT"/>
                <a:cs typeface="Arial MT"/>
              </a:rPr>
              <a:t>the-concurrent-</a:t>
            </a:r>
            <a:r>
              <a:rPr dirty="0" sz="1850">
                <a:solidFill>
                  <a:srgbClr val="1C1C1C"/>
                </a:solidFill>
                <a:latin typeface="Arial MT"/>
                <a:cs typeface="Arial MT"/>
              </a:rPr>
              <a:t>schemer,github.io/scm</a:t>
            </a:r>
            <a:r>
              <a:rPr dirty="0" sz="1850" spc="27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850" spc="-80">
                <a:solidFill>
                  <a:srgbClr val="898989"/>
                </a:solidFill>
                <a:latin typeface="Arial MT"/>
                <a:cs typeface="Arial MT"/>
              </a:rPr>
              <a:t>ooc,’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772161" y="10320337"/>
            <a:ext cx="132080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90">
                <a:solidFill>
                  <a:srgbClr val="5B8AB1"/>
                </a:solidFill>
                <a:latin typeface="Arial MT"/>
                <a:cs typeface="Arial MT"/>
              </a:rPr>
              <a:t>nnancemen!ñ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643229" y="13219112"/>
            <a:ext cx="220472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35">
                <a:solidFill>
                  <a:srgbClr val="7593AF"/>
                </a:solidFill>
                <a:latin typeface="Arial MT"/>
                <a:cs typeface="Arial MT"/>
              </a:rPr>
              <a:t>Ccpz•!gr›t</a:t>
            </a:r>
            <a:r>
              <a:rPr dirty="0" sz="1750" spc="70">
                <a:solidFill>
                  <a:srgbClr val="7593AF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79EBF"/>
                </a:solidFill>
                <a:latin typeface="Arial MT"/>
                <a:cs typeface="Arial MT"/>
              </a:rPr>
              <a:t>are</a:t>
            </a:r>
            <a:r>
              <a:rPr dirty="0" sz="1750" spc="350">
                <a:solidFill>
                  <a:srgbClr val="779EBF"/>
                </a:solidFill>
                <a:latin typeface="Arial MT"/>
                <a:cs typeface="Arial MT"/>
              </a:rPr>
              <a:t> </a:t>
            </a:r>
            <a:r>
              <a:rPr dirty="0" sz="1750" spc="-70">
                <a:solidFill>
                  <a:srgbClr val="628CBA"/>
                </a:solidFill>
                <a:latin typeface="Arial MT"/>
                <a:cs typeface="Arial MT"/>
              </a:rPr>
              <a:t>L </a:t>
            </a:r>
            <a:r>
              <a:rPr dirty="0" sz="1750" spc="-25">
                <a:solidFill>
                  <a:srgbClr val="80A1BA"/>
                </a:solidFill>
                <a:latin typeface="Arial MT"/>
                <a:cs typeface="Arial MT"/>
              </a:rPr>
              <a:t>cense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147545" y="7518400"/>
            <a:ext cx="2644140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50" spc="-55">
                <a:solidFill>
                  <a:srgbClr val="525252"/>
                </a:solidFill>
                <a:latin typeface="Arial MT"/>
                <a:cs typeface="Arial MT"/>
              </a:rPr>
              <a:t>Overview</a:t>
            </a:r>
            <a:endParaRPr sz="50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49516" y="12636929"/>
            <a:ext cx="10935335" cy="1283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510">
              <a:lnSpc>
                <a:spcPct val="116100"/>
              </a:lnSpc>
              <a:spcBef>
                <a:spcPts val="100"/>
              </a:spcBef>
              <a:tabLst>
                <a:tab pos="4772025" algn="l"/>
              </a:tabLst>
            </a:pPr>
            <a:r>
              <a:rPr dirty="0" sz="1850" spc="-105">
                <a:solidFill>
                  <a:srgbClr val="424242"/>
                </a:solidFill>
                <a:latin typeface="Arial MT"/>
                <a:cs typeface="Arial MT"/>
              </a:rPr>
              <a:t>•The</a:t>
            </a:r>
            <a:r>
              <a:rPr dirty="0" sz="1850" spc="-6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850" spc="-60">
                <a:solidFill>
                  <a:srgbClr val="3A3A3A"/>
                </a:solidFill>
                <a:latin typeface="Arial MT"/>
                <a:cs typeface="Arial MT"/>
              </a:rPr>
              <a:t>Concurrent</a:t>
            </a:r>
            <a:r>
              <a:rPr dirty="0" sz="1850" spc="-30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850" spc="-55">
                <a:solidFill>
                  <a:srgbClr val="424242"/>
                </a:solidFill>
                <a:latin typeface="Arial MT"/>
                <a:cs typeface="Arial MT"/>
              </a:rPr>
              <a:t>Scr</a:t>
            </a:r>
            <a:r>
              <a:rPr dirty="0" sz="1850" spc="-13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850" spc="-35">
                <a:solidFill>
                  <a:srgbClr val="424242"/>
                </a:solidFill>
                <a:latin typeface="Arial MT"/>
                <a:cs typeface="Arial MT"/>
              </a:rPr>
              <a:t>emer'</a:t>
            </a:r>
            <a:r>
              <a:rPr dirty="0" sz="1850" spc="10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5D5D5D"/>
                </a:solidFill>
                <a:latin typeface="Arial MT"/>
                <a:cs typeface="Arial MT"/>
              </a:rPr>
              <a:t>(CSCul</a:t>
            </a:r>
            <a:r>
              <a:rPr dirty="0" sz="1850" spc="-125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850" spc="-35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dirty="0" sz="1850" spc="-10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595959"/>
                </a:solidFill>
                <a:latin typeface="Arial MT"/>
                <a:cs typeface="Arial MT"/>
              </a:rPr>
              <a:t>an</a:t>
            </a:r>
            <a:r>
              <a:rPr dirty="0" sz="1850" spc="16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850" spc="-70">
                <a:solidFill>
                  <a:srgbClr val="3F3F3F"/>
                </a:solidFill>
                <a:latin typeface="Arial MT"/>
                <a:cs typeface="Arial MT"/>
              </a:rPr>
              <a:t>mpIementation</a:t>
            </a:r>
            <a:r>
              <a:rPr dirty="0" sz="1850" spc="4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424242"/>
                </a:solidFill>
                <a:latin typeface="Arial MT"/>
                <a:cs typeface="Arial MT"/>
              </a:rPr>
              <a:t>of</a:t>
            </a:r>
            <a:r>
              <a:rPr dirty="0" sz="1850" spc="4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850" spc="-220">
                <a:solidFill>
                  <a:srgbClr val="383838"/>
                </a:solidFill>
                <a:latin typeface="Arial MT"/>
                <a:cs typeface="Arial MT"/>
              </a:rPr>
              <a:t>true</a:t>
            </a:r>
            <a:r>
              <a:rPr dirty="0" sz="185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850" spc="-80">
                <a:solidFill>
                  <a:srgbClr val="565656"/>
                </a:solidFill>
                <a:latin typeface="Arial MT"/>
                <a:cs typeface="Arial MT"/>
              </a:rPr>
              <a:t>Scr</a:t>
            </a:r>
            <a:r>
              <a:rPr dirty="0" sz="1850" spc="-13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850" spc="-114">
                <a:solidFill>
                  <a:srgbClr val="565656"/>
                </a:solidFill>
                <a:latin typeface="Arial MT"/>
                <a:cs typeface="Arial MT"/>
              </a:rPr>
              <a:t>eme</a:t>
            </a:r>
            <a:r>
              <a:rPr dirty="0" sz="1850" spc="-2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850" spc="-60">
                <a:solidFill>
                  <a:srgbClr val="343434"/>
                </a:solidFill>
                <a:latin typeface="Arial MT"/>
                <a:cs typeface="Arial MT"/>
              </a:rPr>
              <a:t>programming</a:t>
            </a:r>
            <a:r>
              <a:rPr dirty="0" sz="1850" spc="5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850" spc="-70">
                <a:solidFill>
                  <a:srgbClr val="464646"/>
                </a:solidFill>
                <a:latin typeface="Arial MT"/>
                <a:cs typeface="Arial MT"/>
              </a:rPr>
              <a:t>language</a:t>
            </a:r>
            <a:r>
              <a:rPr dirty="0" sz="1850" spc="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850" spc="-25">
                <a:solidFill>
                  <a:srgbClr val="464646"/>
                </a:solidFill>
                <a:latin typeface="Arial MT"/>
                <a:cs typeface="Arial MT"/>
              </a:rPr>
              <a:t>built</a:t>
            </a:r>
            <a:r>
              <a:rPr dirty="0" sz="185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850" spc="-20">
                <a:solidFill>
                  <a:srgbClr val="545454"/>
                </a:solidFill>
                <a:latin typeface="Arial MT"/>
                <a:cs typeface="Arial MT"/>
              </a:rPr>
              <a:t>on</a:t>
            </a:r>
            <a:r>
              <a:rPr dirty="0" sz="1850" spc="-9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424242"/>
                </a:solidFill>
                <a:latin typeface="Arial MT"/>
                <a:cs typeface="Arial MT"/>
              </a:rPr>
              <a:t>top</a:t>
            </a:r>
            <a:r>
              <a:rPr dirty="0" sz="1850" spc="-7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850" spc="-25">
                <a:solidFill>
                  <a:srgbClr val="3D3D3D"/>
                </a:solidFill>
                <a:latin typeface="Arial MT"/>
                <a:cs typeface="Arial MT"/>
              </a:rPr>
              <a:t>of </a:t>
            </a:r>
            <a:r>
              <a:rPr dirty="0" sz="1700">
                <a:solidFill>
                  <a:srgbClr val="4F4F4F"/>
                </a:solidFill>
                <a:latin typeface="Arial MT"/>
                <a:cs typeface="Arial MT"/>
              </a:rPr>
              <a:t>the</a:t>
            </a:r>
            <a:r>
              <a:rPr dirty="0" sz="1700" spc="-12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3B3B3B"/>
                </a:solidFill>
                <a:latin typeface="Arial MT"/>
                <a:cs typeface="Arial MT"/>
              </a:rPr>
              <a:t>Ertanq</a:t>
            </a:r>
            <a:r>
              <a:rPr dirty="0" sz="1700" spc="-6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3F3F3F"/>
                </a:solidFill>
                <a:latin typeface="Arial MT"/>
                <a:cs typeface="Arial MT"/>
              </a:rPr>
              <a:t>Virtual</a:t>
            </a:r>
            <a:r>
              <a:rPr dirty="0" sz="1700" spc="-5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3B3B3B"/>
                </a:solidFill>
                <a:latin typeface="Arial MT"/>
                <a:cs typeface="Arial MT"/>
              </a:rPr>
              <a:t>Machine.</a:t>
            </a:r>
            <a:r>
              <a:rPr dirty="0" sz="17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363636"/>
                </a:solidFill>
                <a:latin typeface="Arial MT"/>
                <a:cs typeface="Arial MT"/>
              </a:rPr>
              <a:t>CSCM</a:t>
            </a:r>
            <a:r>
              <a:rPr dirty="0" sz="1700">
                <a:solidFill>
                  <a:srgbClr val="363636"/>
                </a:solidFill>
                <a:latin typeface="Arial MT"/>
                <a:cs typeface="Arial MT"/>
              </a:rPr>
              <a:t>	</a:t>
            </a:r>
            <a:r>
              <a:rPr dirty="0" sz="1700">
                <a:solidFill>
                  <a:srgbClr val="4B4B4B"/>
                </a:solidFill>
                <a:latin typeface="Arial MT"/>
                <a:cs typeface="Arial MT"/>
              </a:rPr>
              <a:t>sequential</a:t>
            </a:r>
            <a:r>
              <a:rPr dirty="0" sz="1700" spc="3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D4D4D"/>
                </a:solidFill>
                <a:latin typeface="Arial MT"/>
                <a:cs typeface="Arial MT"/>
              </a:rPr>
              <a:t>programming</a:t>
            </a:r>
            <a:r>
              <a:rPr dirty="0" sz="1700" spc="5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4B4B4B"/>
                </a:solidFill>
                <a:latin typeface="Arial MT"/>
                <a:cs typeface="Arial MT"/>
              </a:rPr>
              <a:t>moclel </a:t>
            </a:r>
            <a:r>
              <a:rPr dirty="0" sz="170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1700" spc="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25252"/>
                </a:solidFill>
                <a:latin typeface="Arial MT"/>
                <a:cs typeface="Arial MT"/>
              </a:rPr>
              <a:t>Scheme</a:t>
            </a:r>
            <a:r>
              <a:rPr dirty="0" sz="1700" spc="8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363636"/>
                </a:solidFill>
                <a:latin typeface="Arial MT"/>
                <a:cs typeface="Arial MT"/>
              </a:rPr>
              <a:t>with</a:t>
            </a:r>
            <a:r>
              <a:rPr dirty="0" sz="1700" spc="4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1700" spc="-1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3D3D3D"/>
                </a:solidFill>
                <a:latin typeface="Arial MT"/>
                <a:cs typeface="Arial MT"/>
              </a:rPr>
              <a:t>conc‹xmnt. </a:t>
            </a:r>
            <a:r>
              <a:rPr dirty="0" baseline="1543" sz="2700" spc="-15">
                <a:solidFill>
                  <a:srgbClr val="363636"/>
                </a:solidFill>
                <a:latin typeface="Arial MT"/>
                <a:cs typeface="Arial MT"/>
              </a:rPr>
              <a:t>distributed,</a:t>
            </a:r>
            <a:r>
              <a:rPr dirty="0" baseline="1543" sz="2700" spc="-172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baseline="1543" sz="2700">
                <a:solidFill>
                  <a:srgbClr val="6E6E6E"/>
                </a:solidFill>
                <a:latin typeface="Arial MT"/>
                <a:cs typeface="Arial MT"/>
              </a:rPr>
              <a:t>ano</a:t>
            </a:r>
            <a:r>
              <a:rPr dirty="0" baseline="1543" sz="2700" spc="-127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baseline="1543" sz="2700" spc="-15">
                <a:solidFill>
                  <a:srgbClr val="383838"/>
                </a:solidFill>
                <a:latin typeface="Arial MT"/>
                <a:cs typeface="Arial MT"/>
              </a:rPr>
              <a:t>fault</a:t>
            </a:r>
            <a:r>
              <a:rPr dirty="0" baseline="1543" sz="2700" spc="179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baseline="1543" sz="2700" spc="-37">
                <a:solidFill>
                  <a:srgbClr val="3F3F3F"/>
                </a:solidFill>
                <a:latin typeface="Arial MT"/>
                <a:cs typeface="Arial MT"/>
              </a:rPr>
              <a:t>tolerant</a:t>
            </a:r>
            <a:r>
              <a:rPr dirty="0" baseline="1543" sz="2700" spc="142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baseline="1543" sz="2700" spc="-60">
                <a:solidFill>
                  <a:srgbClr val="3F3F3F"/>
                </a:solidFill>
                <a:latin typeface="Arial MT"/>
                <a:cs typeface="Arial MT"/>
              </a:rPr>
              <a:t>programming</a:t>
            </a:r>
            <a:r>
              <a:rPr dirty="0" baseline="1543" sz="2700" spc="-44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baseline="1543" sz="2700">
                <a:solidFill>
                  <a:srgbClr val="4D4D4D"/>
                </a:solidFill>
                <a:latin typeface="Arial MT"/>
                <a:cs typeface="Arial MT"/>
              </a:rPr>
              <a:t>model</a:t>
            </a:r>
            <a:r>
              <a:rPr dirty="0" baseline="1543" sz="2700" spc="-37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baseline="1543" sz="2700" spc="-30">
                <a:solidFill>
                  <a:srgbClr val="444444"/>
                </a:solidFill>
                <a:latin typeface="Arial MT"/>
                <a:cs typeface="Arial MT"/>
              </a:rPr>
              <a:t>of</a:t>
            </a:r>
            <a:r>
              <a:rPr dirty="0" baseline="1543" sz="2700" spc="-157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baseline="3086" sz="2700" spc="-44">
                <a:solidFill>
                  <a:srgbClr val="545454"/>
                </a:solidFill>
                <a:latin typeface="Arial MT"/>
                <a:cs typeface="Arial MT"/>
              </a:rPr>
              <a:t>E</a:t>
            </a:r>
            <a:r>
              <a:rPr dirty="0" sz="1800" spc="-30">
                <a:solidFill>
                  <a:srgbClr val="545454"/>
                </a:solidFill>
                <a:latin typeface="Arial MT"/>
                <a:cs typeface="Arial MT"/>
              </a:rPr>
              <a:t>aang.</a:t>
            </a:r>
            <a:r>
              <a:rPr dirty="0" sz="1800" spc="-18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baseline="1543" sz="2700" spc="-37">
                <a:solidFill>
                  <a:srgbClr val="494949"/>
                </a:solidFill>
                <a:latin typeface="Arial MT"/>
                <a:cs typeface="Arial MT"/>
              </a:rPr>
              <a:t>Simply </a:t>
            </a:r>
            <a:r>
              <a:rPr dirty="0" baseline="1543" sz="2700">
                <a:solidFill>
                  <a:srgbClr val="414141"/>
                </a:solidFill>
                <a:latin typeface="Arial MT"/>
                <a:cs typeface="Arial MT"/>
              </a:rPr>
              <a:t>put.</a:t>
            </a:r>
            <a:r>
              <a:rPr dirty="0" baseline="1543" sz="2700" spc="-179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baseline="1543" sz="2700" spc="-270">
                <a:solidFill>
                  <a:srgbClr val="363636"/>
                </a:solidFill>
                <a:latin typeface="Arial MT"/>
                <a:cs typeface="Arial MT"/>
              </a:rPr>
              <a:t>true</a:t>
            </a:r>
            <a:r>
              <a:rPr dirty="0" baseline="1543" sz="2700" spc="82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baseline="1543" sz="2700" spc="-44">
                <a:solidFill>
                  <a:srgbClr val="5B5B5B"/>
                </a:solidFill>
                <a:latin typeface="Arial MT"/>
                <a:cs typeface="Arial MT"/>
              </a:rPr>
              <a:t>goals</a:t>
            </a:r>
            <a:r>
              <a:rPr dirty="0" baseline="1543" sz="2700" spc="-142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baseline="1543" sz="2700">
                <a:solidFill>
                  <a:srgbClr val="424242"/>
                </a:solidFill>
                <a:latin typeface="Arial MT"/>
                <a:cs typeface="Arial MT"/>
              </a:rPr>
              <a:t>of</a:t>
            </a:r>
            <a:r>
              <a:rPr dirty="0" baseline="1543" sz="2700" spc="-1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baseline="1543" sz="2700" spc="-82">
                <a:solidFill>
                  <a:srgbClr val="505050"/>
                </a:solidFill>
                <a:latin typeface="Arial MT"/>
                <a:cs typeface="Arial MT"/>
              </a:rPr>
              <a:t>CSCM</a:t>
            </a:r>
            <a:r>
              <a:rPr dirty="0" baseline="1543" sz="2700" spc="-104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baseline="1543" sz="2700" spc="-120">
                <a:solidFill>
                  <a:srgbClr val="3F3F3F"/>
                </a:solidFill>
                <a:latin typeface="Arial MT"/>
                <a:cs typeface="Arial MT"/>
              </a:rPr>
              <a:t>are</a:t>
            </a:r>
            <a:r>
              <a:rPr dirty="0" baseline="1543" sz="2700" spc="-67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baseline="1543" sz="2700" spc="-15">
                <a:solidFill>
                  <a:srgbClr val="424242"/>
                </a:solidFill>
                <a:latin typeface="Arial MT"/>
                <a:cs typeface="Arial MT"/>
              </a:rPr>
              <a:t>concurrent </a:t>
            </a:r>
            <a:r>
              <a:rPr dirty="0" sz="1750" spc="-20">
                <a:solidFill>
                  <a:srgbClr val="3D3D3D"/>
                </a:solidFill>
                <a:latin typeface="Arial MT"/>
                <a:cs typeface="Arial MT"/>
              </a:rPr>
              <a:t>Scheme,</a:t>
            </a:r>
            <a:r>
              <a:rPr dirty="0" sz="1750" spc="-1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5D5D5D"/>
                </a:solidFill>
                <a:latin typeface="Arial MT"/>
                <a:cs typeface="Arial MT"/>
              </a:rPr>
              <a:t>distnbuted</a:t>
            </a:r>
            <a:r>
              <a:rPr dirty="0" sz="1750" spc="-6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565656"/>
                </a:solidFill>
                <a:latin typeface="Arial MT"/>
                <a:cs typeface="Arial MT"/>
              </a:rPr>
              <a:t>Scheme,</a:t>
            </a:r>
            <a:r>
              <a:rPr dirty="0" sz="175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484848"/>
                </a:solidFill>
                <a:latin typeface="Arial MT"/>
                <a:cs typeface="Arial MT"/>
              </a:rPr>
              <a:t>and</a:t>
            </a:r>
            <a:r>
              <a:rPr dirty="0" sz="1750" spc="-7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3B3B3B"/>
                </a:solidFill>
                <a:latin typeface="Arial MT"/>
                <a:cs typeface="Arial MT"/>
              </a:rPr>
              <a:t>fault-</a:t>
            </a:r>
            <a:r>
              <a:rPr dirty="0" sz="1750">
                <a:solidFill>
                  <a:srgbClr val="3B3B3B"/>
                </a:solidFill>
                <a:latin typeface="Arial MT"/>
                <a:cs typeface="Arial MT"/>
              </a:rPr>
              <a:t>tolerant</a:t>
            </a:r>
            <a:r>
              <a:rPr dirty="0" sz="1750" spc="-9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505050"/>
                </a:solidFill>
                <a:latin typeface="Arial MT"/>
                <a:cs typeface="Arial MT"/>
              </a:rPr>
              <a:t>Scheme.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475" y="2533650"/>
            <a:ext cx="16478250" cy="120967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4500" y="2019300"/>
            <a:ext cx="4572000" cy="2857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86850" y="10439400"/>
            <a:ext cx="1809750" cy="257175"/>
          </a:xfrm>
          <a:prstGeom prst="rect">
            <a:avLst/>
          </a:prstGeom>
        </p:spPr>
      </p:pic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6138628" y="7603275"/>
          <a:ext cx="5903595" cy="128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1750"/>
                <a:gridCol w="1536065"/>
                <a:gridCol w="688339"/>
                <a:gridCol w="751204"/>
                <a:gridCol w="1548764"/>
              </a:tblGrid>
              <a:tr h="821690">
                <a:tc>
                  <a:txBody>
                    <a:bodyPr/>
                    <a:lstStyle/>
                    <a:p>
                      <a:pPr marL="88265">
                        <a:lnSpc>
                          <a:spcPts val="2275"/>
                        </a:lnSpc>
                      </a:pPr>
                      <a:r>
                        <a:rPr dirty="0" sz="2250" spc="-260">
                          <a:solidFill>
                            <a:srgbClr val="151515"/>
                          </a:solidFill>
                          <a:latin typeface="Arial MT"/>
                          <a:cs typeface="Arial MT"/>
                        </a:rPr>
                        <a:t>L!SP</a:t>
                      </a:r>
                      <a:r>
                        <a:rPr dirty="0" sz="2250" spc="120">
                          <a:solidFill>
                            <a:srgbClr val="151515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50" spc="-290">
                          <a:solidFill>
                            <a:srgbClr val="4F4F4F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2250" spc="65">
                          <a:solidFill>
                            <a:srgbClr val="4F4F4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50" spc="4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g¥</a:t>
                      </a:r>
                      <a:endParaRPr sz="2250">
                        <a:latin typeface="Arial MT"/>
                        <a:cs typeface="Arial MT"/>
                      </a:endParaRPr>
                    </a:p>
                    <a:p>
                      <a:pPr marL="31750" marR="176530">
                        <a:lnSpc>
                          <a:spcPts val="2885"/>
                        </a:lnSpc>
                      </a:pPr>
                      <a:r>
                        <a:rPr dirty="0" sz="2650" spc="-509">
                          <a:solidFill>
                            <a:srgbClr val="1C1C1C"/>
                          </a:solidFill>
                          <a:latin typeface="Courier New"/>
                          <a:cs typeface="Courier New"/>
                        </a:rPr>
                        <a:t>CE</a:t>
                      </a:r>
                      <a:endParaRPr sz="26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2275"/>
                        </a:lnSpc>
                      </a:pPr>
                      <a:r>
                        <a:rPr dirty="0" sz="2250" spc="8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2250" spc="55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50" spc="-235">
                          <a:solidFill>
                            <a:srgbClr val="2B2B2B"/>
                          </a:solidFill>
                          <a:latin typeface="Arial MT"/>
                          <a:cs typeface="Arial MT"/>
                        </a:rPr>
                        <a:t>HRLf</a:t>
                      </a:r>
                      <a:r>
                        <a:rPr dirty="0" sz="2250" spc="85">
                          <a:solidFill>
                            <a:srgbClr val="2B2B2B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250" spc="-50">
                          <a:solidFill>
                            <a:srgbClr val="333333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endParaRPr sz="2250">
                        <a:latin typeface="Arial MT"/>
                        <a:cs typeface="Arial MT"/>
                      </a:endParaRPr>
                    </a:p>
                    <a:p>
                      <a:pPr marL="107314">
                        <a:lnSpc>
                          <a:spcPts val="2885"/>
                        </a:lnSpc>
                      </a:pPr>
                      <a:r>
                        <a:rPr dirty="0" sz="2650" spc="175">
                          <a:solidFill>
                            <a:srgbClr val="1C1C1C"/>
                          </a:solidFill>
                          <a:latin typeface="Courier New"/>
                          <a:cs typeface="Courier New"/>
                        </a:rPr>
                        <a:t>DVD|J</a:t>
                      </a:r>
                      <a:endParaRPr sz="265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dirty="0" sz="2650" spc="-525">
                          <a:solidFill>
                            <a:srgbClr val="131313"/>
                          </a:solidFill>
                          <a:latin typeface="Courier New"/>
                          <a:cs typeface="Courier New"/>
                        </a:rPr>
                        <a:t>V|</a:t>
                      </a:r>
                      <a:endParaRPr sz="2650">
                        <a:latin typeface="Courier New"/>
                        <a:cs typeface="Courier New"/>
                      </a:endParaRPr>
                    </a:p>
                  </a:txBody>
                  <a:tcPr marL="0" marR="0" marB="0" marT="25146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dirty="0" sz="2650" spc="-25">
                          <a:solidFill>
                            <a:srgbClr val="131313"/>
                          </a:solidFill>
                          <a:latin typeface="Courier New"/>
                          <a:cs typeface="Courier New"/>
                        </a:rPr>
                        <a:t>I&gt;</a:t>
                      </a:r>
                      <a:endParaRPr sz="2650">
                        <a:latin typeface="Courier New"/>
                        <a:cs typeface="Courier New"/>
                      </a:endParaRPr>
                    </a:p>
                  </a:txBody>
                  <a:tcPr marL="0" marR="0" marB="0" marT="25146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650" spc="-100">
                          <a:solidFill>
                            <a:srgbClr val="131313"/>
                          </a:solidFill>
                          <a:latin typeface="Courier New"/>
                          <a:cs typeface="Courier New"/>
                        </a:rPr>
                        <a:t>LtO</a:t>
                      </a:r>
                      <a:r>
                        <a:rPr dirty="0" baseline="7337" sz="3975" spc="-150">
                          <a:solidFill>
                            <a:srgbClr val="131313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dirty="0" baseline="6289" sz="3975" spc="-150">
                          <a:solidFill>
                            <a:srgbClr val="131313"/>
                          </a:solidFill>
                          <a:latin typeface="Courier New"/>
                          <a:cs typeface="Courier New"/>
                        </a:rPr>
                        <a:t>EW</a:t>
                      </a:r>
                      <a:r>
                        <a:rPr dirty="0" baseline="4192" sz="3975" spc="-150">
                          <a:solidFill>
                            <a:srgbClr val="131313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endParaRPr baseline="4192" sz="3975">
                        <a:latin typeface="Courier New"/>
                        <a:cs typeface="Courier New"/>
                      </a:endParaRPr>
                    </a:p>
                  </a:txBody>
                  <a:tcPr marL="0" marR="0" marB="0" marT="270510"/>
                </a:tc>
              </a:tr>
              <a:tr h="461009">
                <a:tc>
                  <a:txBody>
                    <a:bodyPr/>
                    <a:lstStyle/>
                    <a:p>
                      <a:pPr marL="54610" marR="176530">
                        <a:lnSpc>
                          <a:spcPts val="2870"/>
                        </a:lnSpc>
                        <a:spcBef>
                          <a:spcPts val="660"/>
                        </a:spcBef>
                      </a:pPr>
                      <a:r>
                        <a:rPr dirty="0" sz="2450" spc="-555">
                          <a:solidFill>
                            <a:srgbClr val="444444"/>
                          </a:solidFill>
                          <a:latin typeface="Arial MT"/>
                          <a:cs typeface="Arial MT"/>
                        </a:rPr>
                        <a:t>TINCLESS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B="0" marT="8382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2870"/>
                        </a:lnSpc>
                        <a:spcBef>
                          <a:spcPts val="660"/>
                        </a:spcBef>
                      </a:pPr>
                      <a:r>
                        <a:rPr dirty="0" sz="2450" spc="-310">
                          <a:solidFill>
                            <a:srgbClr val="282828"/>
                          </a:solidFill>
                          <a:latin typeface="Arial MT"/>
                          <a:cs typeface="Arial MT"/>
                        </a:rPr>
                        <a:t>AIRM</a:t>
                      </a:r>
                      <a:r>
                        <a:rPr dirty="0" sz="2450" spc="-125">
                          <a:solidFill>
                            <a:srgbClr val="28282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50" spc="-10">
                          <a:solidFill>
                            <a:srgbClr val="282828"/>
                          </a:solidFill>
                          <a:latin typeface="Arial MT"/>
                          <a:cs typeface="Arial MT"/>
                        </a:rPr>
                        <a:t>\/f!T.</a:t>
                      </a:r>
                      <a:endParaRPr sz="2450">
                        <a:latin typeface="Arial MT"/>
                        <a:cs typeface="Arial MT"/>
                      </a:endParaRPr>
                    </a:p>
                  </a:txBody>
                  <a:tcPr marL="0" marR="0" marB="0" marT="838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9050363" y="10037762"/>
            <a:ext cx="25539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</a:tabLst>
            </a:pPr>
            <a:r>
              <a:rPr dirty="0" baseline="1111" sz="3750" spc="-794">
                <a:solidFill>
                  <a:srgbClr val="282828"/>
                </a:solidFill>
                <a:latin typeface="Arial MT"/>
                <a:cs typeface="Arial MT"/>
              </a:rPr>
              <a:t>›JEL*</a:t>
            </a:r>
            <a:r>
              <a:rPr dirty="0" baseline="1111" sz="3750">
                <a:solidFill>
                  <a:srgbClr val="282828"/>
                </a:solidFill>
                <a:latin typeface="Arial MT"/>
                <a:cs typeface="Arial MT"/>
              </a:rPr>
              <a:t>	</a:t>
            </a:r>
            <a:r>
              <a:rPr dirty="0" baseline="2222" sz="3750" spc="-540">
                <a:solidFill>
                  <a:srgbClr val="1C1C1C"/>
                </a:solidFill>
                <a:latin typeface="Arial MT"/>
                <a:cs typeface="Arial MT"/>
              </a:rPr>
              <a:t>GFNLRAT</a:t>
            </a:r>
            <a:r>
              <a:rPr dirty="0" sz="2500" spc="-360">
                <a:solidFill>
                  <a:srgbClr val="1C1C1C"/>
                </a:solidFill>
                <a:latin typeface="Arial MT"/>
                <a:cs typeface="Arial MT"/>
              </a:rPr>
              <a:t>ION</a:t>
            </a:r>
            <a:r>
              <a:rPr dirty="0" baseline="-5555" sz="3750" spc="-540">
                <a:solidFill>
                  <a:srgbClr val="242424"/>
                </a:solidFill>
                <a:latin typeface="Arial MT"/>
                <a:cs typeface="Arial MT"/>
              </a:rPr>
              <a:t>R¢</a:t>
            </a:r>
            <a:endParaRPr baseline="-5555" sz="375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590981" y="7508875"/>
            <a:ext cx="1726564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075" algn="l"/>
              </a:tabLst>
            </a:pPr>
            <a:r>
              <a:rPr dirty="0" sz="2500" spc="-375">
                <a:solidFill>
                  <a:srgbClr val="212121"/>
                </a:solidFill>
                <a:latin typeface="Consolas"/>
                <a:cs typeface="Consolas"/>
              </a:rPr>
              <a:t>L</a:t>
            </a:r>
            <a:r>
              <a:rPr dirty="0" sz="2500" spc="-8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dirty="0" sz="2500" spc="-50">
                <a:solidFill>
                  <a:srgbClr val="212121"/>
                </a:solidFill>
                <a:latin typeface="Consolas"/>
                <a:cs typeface="Consolas"/>
              </a:rPr>
              <a:t>&amp;</a:t>
            </a:r>
            <a:r>
              <a:rPr dirty="0" sz="2500">
                <a:solidFill>
                  <a:srgbClr val="212121"/>
                </a:solidFill>
                <a:latin typeface="Consolas"/>
                <a:cs typeface="Consolas"/>
              </a:rPr>
              <a:t>	</a:t>
            </a:r>
            <a:r>
              <a:rPr dirty="0" sz="2500" spc="-85">
                <a:solidFill>
                  <a:srgbClr val="212121"/>
                </a:solidFill>
                <a:latin typeface="Consolas"/>
                <a:cs typeface="Consolas"/>
              </a:rPr>
              <a:t>RE</a:t>
            </a:r>
            <a:r>
              <a:rPr dirty="0" sz="2500" spc="-50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dirty="0" sz="2500" spc="-345">
                <a:solidFill>
                  <a:srgbClr val="161616"/>
                </a:solidFill>
                <a:latin typeface="Consolas"/>
                <a:cs typeface="Consolas"/>
              </a:rPr>
              <a:t>f0U4</a:t>
            </a:r>
            <a:endParaRPr sz="2500">
              <a:latin typeface="Consolas"/>
              <a:cs typeface="Consola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050164" y="10275887"/>
            <a:ext cx="2890520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-515">
                <a:solidFill>
                  <a:srgbClr val="181818"/>
                </a:solidFill>
                <a:latin typeface="Arial MT"/>
                <a:cs typeface="Arial MT"/>
              </a:rPr>
              <a:t>FOPA</a:t>
            </a:r>
            <a:r>
              <a:rPr dirty="0" sz="2350" spc="4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350" spc="-365">
                <a:solidFill>
                  <a:srgbClr val="343434"/>
                </a:solidFill>
                <a:latin typeface="Arial MT"/>
                <a:cs typeface="Arial MT"/>
              </a:rPr>
              <a:t>X09E.</a:t>
            </a:r>
            <a:r>
              <a:rPr dirty="0" sz="2350" spc="16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2350">
                <a:solidFill>
                  <a:srgbClr val="343434"/>
                </a:solidFill>
                <a:latin typeface="Arial MT"/>
                <a:cs typeface="Arial MT"/>
              </a:rPr>
              <a:t>.</a:t>
            </a:r>
            <a:r>
              <a:rPr dirty="0" sz="2350" spc="-9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2350" spc="-335">
                <a:solidFill>
                  <a:srgbClr val="232323"/>
                </a:solidFill>
                <a:latin typeface="Arial MT"/>
                <a:cs typeface="Arial MT"/>
              </a:rPr>
              <a:t>§IVIUiED</a:t>
            </a:r>
            <a:r>
              <a:rPr dirty="0" sz="2350" spc="-4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2350" spc="-325" i="1">
                <a:solidFill>
                  <a:srgbClr val="313131"/>
                </a:solidFill>
                <a:latin typeface="Arial"/>
                <a:cs typeface="Arial"/>
              </a:rPr>
              <a:t>hfiT-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7120641" y="1957387"/>
            <a:ext cx="6731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85">
                <a:solidFill>
                  <a:srgbClr val="464646"/>
                </a:solidFill>
                <a:latin typeface="Consolas"/>
                <a:cs typeface="Consolas"/>
              </a:rPr>
              <a:t>Eugone</a:t>
            </a:r>
            <a:endParaRPr sz="17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475" y="2533650"/>
            <a:ext cx="16468725" cy="120967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4500" y="2019300"/>
            <a:ext cx="3905250" cy="2952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987407" y="3368675"/>
            <a:ext cx="6257925" cy="1750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  <a:tabLst>
                <a:tab pos="709930" algn="l"/>
              </a:tabLst>
            </a:pPr>
            <a:r>
              <a:rPr dirty="0" sz="2250" spc="-20">
                <a:solidFill>
                  <a:srgbClr val="7590A7"/>
                </a:solidFill>
                <a:latin typeface="Calibri"/>
                <a:cs typeface="Calibri"/>
              </a:rPr>
              <a:t>Docs</a:t>
            </a:r>
            <a:r>
              <a:rPr dirty="0" sz="2250">
                <a:solidFill>
                  <a:srgbClr val="7590A7"/>
                </a:solidFill>
                <a:latin typeface="Calibri"/>
                <a:cs typeface="Calibri"/>
              </a:rPr>
              <a:t>	</a:t>
            </a:r>
            <a:r>
              <a:rPr dirty="0" sz="2250" spc="-75">
                <a:solidFill>
                  <a:srgbClr val="696969"/>
                </a:solidFill>
                <a:latin typeface="Calibri"/>
                <a:cs typeface="Calibri"/>
              </a:rPr>
              <a:t>•</a:t>
            </a:r>
            <a:r>
              <a:rPr dirty="0" sz="2250" spc="-14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2250" spc="-70">
                <a:solidFill>
                  <a:srgbClr val="4F4F4F"/>
                </a:solidFill>
                <a:latin typeface="Calibri"/>
                <a:cs typeface="Calibri"/>
              </a:rPr>
              <a:t>Efene</a:t>
            </a:r>
            <a:r>
              <a:rPr dirty="0" sz="2250" spc="-6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2250" spc="-100">
                <a:solidFill>
                  <a:srgbClr val="595959"/>
                </a:solidFill>
                <a:latin typeface="Calibri"/>
                <a:cs typeface="Calibri"/>
              </a:rPr>
              <a:t>Programming</a:t>
            </a:r>
            <a:r>
              <a:rPr dirty="0" sz="2250" spc="5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4B4B4B"/>
                </a:solidFill>
                <a:latin typeface="Calibri"/>
                <a:cs typeface="Calibri"/>
              </a:rPr>
              <a:t>Language</a:t>
            </a:r>
            <a:endParaRPr sz="22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03295" algn="l"/>
              </a:tabLst>
            </a:pPr>
            <a:r>
              <a:rPr dirty="0" sz="3950">
                <a:solidFill>
                  <a:srgbClr val="383838"/>
                </a:solidFill>
                <a:latin typeface="Times New Roman"/>
                <a:cs typeface="Times New Roman"/>
              </a:rPr>
              <a:t>Efene</a:t>
            </a:r>
            <a:r>
              <a:rPr dirty="0" sz="3950" spc="-65">
                <a:solidFill>
                  <a:srgbClr val="383838"/>
                </a:solidFill>
                <a:latin typeface="Times New Roman"/>
                <a:cs typeface="Times New Roman"/>
              </a:rPr>
              <a:t> </a:t>
            </a:r>
            <a:r>
              <a:rPr dirty="0" sz="3950" spc="-10">
                <a:solidFill>
                  <a:srgbClr val="343434"/>
                </a:solidFill>
                <a:latin typeface="Times New Roman"/>
                <a:cs typeface="Times New Roman"/>
              </a:rPr>
              <a:t>Progr</a:t>
            </a:r>
            <a:r>
              <a:rPr dirty="0" sz="3950">
                <a:solidFill>
                  <a:srgbClr val="343434"/>
                </a:solidFill>
                <a:latin typeface="Times New Roman"/>
                <a:cs typeface="Times New Roman"/>
              </a:rPr>
              <a:t>	ing</a:t>
            </a:r>
            <a:r>
              <a:rPr dirty="0" sz="3950" spc="-55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dirty="0" sz="3950" spc="-10">
                <a:solidFill>
                  <a:srgbClr val="363636"/>
                </a:solidFill>
                <a:latin typeface="Times New Roman"/>
                <a:cs typeface="Times New Roman"/>
              </a:rPr>
              <a:t>Language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155964" y="3370262"/>
            <a:ext cx="19405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4D7CAE"/>
                </a:solidFill>
                <a:latin typeface="Calibri"/>
                <a:cs typeface="Calibri"/>
              </a:rPr>
              <a:t>View</a:t>
            </a:r>
            <a:r>
              <a:rPr dirty="0" sz="2200" spc="-114">
                <a:solidFill>
                  <a:srgbClr val="4D7CAE"/>
                </a:solidFill>
                <a:latin typeface="Calibri"/>
                <a:cs typeface="Calibri"/>
              </a:rPr>
              <a:t> </a:t>
            </a:r>
            <a:r>
              <a:rPr dirty="0" sz="2200" spc="-25">
                <a:solidFill>
                  <a:srgbClr val="4B6E95"/>
                </a:solidFill>
                <a:latin typeface="Calibri"/>
                <a:cs typeface="Calibri"/>
              </a:rPr>
              <a:t>page</a:t>
            </a:r>
            <a:r>
              <a:rPr dirty="0" sz="2200" spc="-100">
                <a:solidFill>
                  <a:srgbClr val="4B6E95"/>
                </a:solidFill>
                <a:latin typeface="Calibri"/>
                <a:cs typeface="Calibri"/>
              </a:rPr>
              <a:t> </a:t>
            </a:r>
            <a:r>
              <a:rPr dirty="0" sz="2200" spc="-50">
                <a:solidFill>
                  <a:srgbClr val="8287A8"/>
                </a:solidFill>
                <a:latin typeface="Calibri"/>
                <a:cs typeface="Calibri"/>
              </a:rPr>
              <a:t>source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993283" y="5443702"/>
            <a:ext cx="9853930" cy="77597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2200" spc="-25">
                <a:solidFill>
                  <a:srgbClr val="444444"/>
                </a:solidFill>
                <a:latin typeface="Calibri"/>
                <a:cs typeface="Calibri"/>
              </a:rPr>
              <a:t>Efene</a:t>
            </a:r>
            <a:r>
              <a:rPr dirty="0" sz="2200" spc="-10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676767"/>
                </a:solidFill>
                <a:latin typeface="Calibri"/>
                <a:cs typeface="Calibri"/>
              </a:rPr>
              <a:t>is</a:t>
            </a:r>
            <a:r>
              <a:rPr dirty="0" sz="2200" spc="-125">
                <a:solidFill>
                  <a:srgbClr val="676767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575757"/>
                </a:solidFill>
                <a:latin typeface="Calibri"/>
                <a:cs typeface="Calibri"/>
              </a:rPr>
              <a:t>an</a:t>
            </a:r>
            <a:r>
              <a:rPr dirty="0" sz="2200" spc="-130">
                <a:solidFill>
                  <a:srgbClr val="575757"/>
                </a:solidFill>
                <a:latin typeface="Calibri"/>
                <a:cs typeface="Calibri"/>
              </a:rPr>
              <a:t> </a:t>
            </a:r>
            <a:r>
              <a:rPr dirty="0" sz="2200" spc="-45">
                <a:solidFill>
                  <a:srgbClr val="414141"/>
                </a:solidFill>
                <a:latin typeface="Calibri"/>
                <a:cs typeface="Calibri"/>
              </a:rPr>
              <a:t>alternative</a:t>
            </a:r>
            <a:r>
              <a:rPr dirty="0" sz="2200" spc="-8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4B4B4B"/>
                </a:solidFill>
                <a:latin typeface="Calibri"/>
                <a:cs typeface="Calibri"/>
              </a:rPr>
              <a:t>syntax</a:t>
            </a:r>
            <a:r>
              <a:rPr dirty="0" sz="2200" spc="-20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2200" spc="-45">
                <a:solidFill>
                  <a:srgbClr val="444444"/>
                </a:solidFill>
                <a:latin typeface="Calibri"/>
                <a:cs typeface="Calibri"/>
              </a:rPr>
              <a:t>for</a:t>
            </a:r>
            <a:r>
              <a:rPr dirty="0" sz="2200" spc="-8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dirty="0" sz="2200" spc="-5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dirty="0" sz="2200" spc="-7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200" spc="-20">
                <a:solidFill>
                  <a:srgbClr val="525252"/>
                </a:solidFill>
                <a:latin typeface="Calibri"/>
                <a:cs typeface="Calibri"/>
              </a:rPr>
              <a:t>Erlang</a:t>
            </a:r>
            <a:r>
              <a:rPr dirty="0" sz="2200" spc="-5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 sz="2200" spc="-65">
                <a:solidFill>
                  <a:srgbClr val="484848"/>
                </a:solidFill>
                <a:latin typeface="Calibri"/>
                <a:cs typeface="Calibri"/>
              </a:rPr>
              <a:t>Programming</a:t>
            </a:r>
            <a:r>
              <a:rPr dirty="0" sz="2200" spc="85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sz="2200" spc="-30">
                <a:solidFill>
                  <a:srgbClr val="424242"/>
                </a:solidFill>
                <a:latin typeface="Calibri"/>
                <a:cs typeface="Calibri"/>
              </a:rPr>
              <a:t>Language</a:t>
            </a:r>
            <a:r>
              <a:rPr dirty="0" sz="2200" spc="-1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2200" spc="-35">
                <a:solidFill>
                  <a:srgbClr val="545454"/>
                </a:solidFill>
                <a:latin typeface="Calibri"/>
                <a:cs typeface="Calibri"/>
              </a:rPr>
              <a:t>focusing</a:t>
            </a:r>
            <a:r>
              <a:rPr dirty="0" sz="2200" spc="-4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6E6E6E"/>
                </a:solidFill>
                <a:latin typeface="Calibri"/>
                <a:cs typeface="Calibri"/>
              </a:rPr>
              <a:t>on</a:t>
            </a:r>
            <a:r>
              <a:rPr dirty="0" sz="2200" spc="-114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2200" spc="-25">
                <a:solidFill>
                  <a:srgbClr val="4B4B4B"/>
                </a:solidFill>
                <a:latin typeface="Calibri"/>
                <a:cs typeface="Calibri"/>
              </a:rPr>
              <a:t>simplicity,</a:t>
            </a:r>
            <a:endParaRPr sz="22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260"/>
              </a:spcBef>
            </a:pPr>
            <a:r>
              <a:rPr dirty="0" sz="2300" spc="-95">
                <a:solidFill>
                  <a:srgbClr val="545454"/>
                </a:solidFill>
                <a:latin typeface="Calibri"/>
                <a:cs typeface="Calibri"/>
              </a:rPr>
              <a:t>consistency,</a:t>
            </a:r>
            <a:r>
              <a:rPr dirty="0" sz="2300" spc="-4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2300" spc="-105">
                <a:solidFill>
                  <a:srgbClr val="494949"/>
                </a:solidFill>
                <a:latin typeface="Calibri"/>
                <a:cs typeface="Calibri"/>
              </a:rPr>
              <a:t>ease</a:t>
            </a:r>
            <a:r>
              <a:rPr dirty="0" sz="2300" spc="-3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2300" spc="-50">
                <a:solidFill>
                  <a:srgbClr val="383838"/>
                </a:solidFill>
                <a:latin typeface="Calibri"/>
                <a:cs typeface="Calibri"/>
              </a:rPr>
              <a:t>of</a:t>
            </a:r>
            <a:r>
              <a:rPr dirty="0" sz="2300" spc="-3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2300" spc="-85">
                <a:solidFill>
                  <a:srgbClr val="4D4D4D"/>
                </a:solidFill>
                <a:latin typeface="Calibri"/>
                <a:cs typeface="Calibri"/>
              </a:rPr>
              <a:t>use</a:t>
            </a:r>
            <a:r>
              <a:rPr dirty="0" sz="2300" spc="-35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2300" spc="-105">
                <a:solidFill>
                  <a:srgbClr val="565656"/>
                </a:solidFill>
                <a:latin typeface="Calibri"/>
                <a:cs typeface="Calibri"/>
              </a:rPr>
              <a:t>and</a:t>
            </a:r>
            <a:r>
              <a:rPr dirty="0" sz="2300" spc="-185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2300" spc="-150">
                <a:solidFill>
                  <a:srgbClr val="484848"/>
                </a:solidFill>
                <a:latin typeface="Calibri"/>
                <a:cs typeface="Calibri"/>
              </a:rPr>
              <a:t>programmer</a:t>
            </a:r>
            <a:r>
              <a:rPr dirty="0" sz="2300" spc="7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sz="2300" spc="-25">
                <a:solidFill>
                  <a:srgbClr val="414141"/>
                </a:solidFill>
                <a:latin typeface="Calibri"/>
                <a:cs typeface="Calibri"/>
              </a:rPr>
              <a:t>UX.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989776" y="6529387"/>
            <a:ext cx="2712085" cy="581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50" spc="-110">
                <a:solidFill>
                  <a:srgbClr val="363636"/>
                </a:solidFill>
                <a:latin typeface="Times New Roman"/>
                <a:cs typeface="Times New Roman"/>
              </a:rPr>
              <a:t>Documentation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086268" y="7358062"/>
            <a:ext cx="6447790" cy="565277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02260" indent="-288290">
              <a:lnSpc>
                <a:spcPct val="100000"/>
              </a:lnSpc>
              <a:spcBef>
                <a:spcPts val="660"/>
              </a:spcBef>
              <a:buClr>
                <a:srgbClr val="383838"/>
              </a:buClr>
              <a:buChar char="•"/>
              <a:tabLst>
                <a:tab pos="302260" algn="l"/>
              </a:tabLst>
            </a:pPr>
            <a:r>
              <a:rPr dirty="0" sz="2000">
                <a:solidFill>
                  <a:srgbClr val="7585A5"/>
                </a:solidFill>
                <a:latin typeface="Calibri"/>
                <a:cs typeface="Calibri"/>
              </a:rPr>
              <a:t>Efene</a:t>
            </a:r>
            <a:r>
              <a:rPr dirty="0" sz="2000" spc="254">
                <a:solidFill>
                  <a:srgbClr val="7585A5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677BA5"/>
                </a:solidFill>
                <a:latin typeface="Calibri"/>
                <a:cs typeface="Calibri"/>
              </a:rPr>
              <a:t>Philisophy</a:t>
            </a:r>
            <a:endParaRPr sz="2000">
              <a:latin typeface="Calibri"/>
              <a:cs typeface="Calibri"/>
            </a:endParaRPr>
          </a:p>
          <a:p>
            <a:pPr marL="302260" indent="-288290">
              <a:lnSpc>
                <a:spcPct val="100000"/>
              </a:lnSpc>
              <a:spcBef>
                <a:spcPts val="565"/>
              </a:spcBef>
              <a:buClr>
                <a:srgbClr val="343434"/>
              </a:buClr>
              <a:buChar char="•"/>
              <a:tabLst>
                <a:tab pos="302260" algn="l"/>
              </a:tabLst>
            </a:pPr>
            <a:r>
              <a:rPr dirty="0" sz="2000" spc="-10">
                <a:solidFill>
                  <a:srgbClr val="6287B8"/>
                </a:solidFill>
                <a:latin typeface="Calibri"/>
                <a:cs typeface="Calibri"/>
              </a:rPr>
              <a:t>Community</a:t>
            </a:r>
            <a:endParaRPr sz="2000">
              <a:latin typeface="Calibri"/>
              <a:cs typeface="Calibri"/>
            </a:endParaRPr>
          </a:p>
          <a:p>
            <a:pPr marL="301625" indent="-288925">
              <a:lnSpc>
                <a:spcPct val="100000"/>
              </a:lnSpc>
              <a:spcBef>
                <a:spcPts val="500"/>
              </a:spcBef>
              <a:buClr>
                <a:srgbClr val="383838"/>
              </a:buClr>
              <a:buChar char="•"/>
              <a:tabLst>
                <a:tab pos="301625" algn="l"/>
              </a:tabLst>
            </a:pPr>
            <a:r>
              <a:rPr dirty="0" sz="2100">
                <a:solidFill>
                  <a:srgbClr val="7089B3"/>
                </a:solidFill>
                <a:latin typeface="Calibri"/>
                <a:cs typeface="Calibri"/>
              </a:rPr>
              <a:t>Help</a:t>
            </a:r>
            <a:r>
              <a:rPr dirty="0" sz="2100" spc="105">
                <a:solidFill>
                  <a:srgbClr val="7089B3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4B77A1"/>
                </a:solidFill>
                <a:latin typeface="Calibri"/>
                <a:cs typeface="Calibri"/>
              </a:rPr>
              <a:t>Needed</a:t>
            </a:r>
            <a:endParaRPr sz="21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  <a:spcBef>
                <a:spcPts val="440"/>
              </a:spcBef>
            </a:pPr>
            <a:r>
              <a:rPr dirty="0" sz="2100">
                <a:solidFill>
                  <a:srgbClr val="697CA3"/>
                </a:solidFill>
                <a:latin typeface="Calibri"/>
                <a:cs typeface="Calibri"/>
              </a:rPr>
              <a:t>Efene</a:t>
            </a:r>
            <a:r>
              <a:rPr dirty="0" sz="2100" spc="30">
                <a:solidFill>
                  <a:srgbClr val="697CA3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66B95"/>
                </a:solidFill>
                <a:latin typeface="Calibri"/>
                <a:cs typeface="Calibri"/>
              </a:rPr>
              <a:t>Quick</a:t>
            </a:r>
            <a:r>
              <a:rPr dirty="0" sz="2100" spc="125">
                <a:solidFill>
                  <a:srgbClr val="366B95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7795A7"/>
                </a:solidFill>
                <a:latin typeface="Calibri"/>
                <a:cs typeface="Calibri"/>
              </a:rPr>
              <a:t>lntroducñon</a:t>
            </a:r>
            <a:r>
              <a:rPr dirty="0" sz="2100" spc="229">
                <a:solidFill>
                  <a:srgbClr val="7795A7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B75AC"/>
                </a:solidFill>
                <a:latin typeface="Calibri"/>
                <a:cs typeface="Calibri"/>
              </a:rPr>
              <a:t>for</a:t>
            </a:r>
            <a:r>
              <a:rPr dirty="0" sz="2100" spc="114">
                <a:solidFill>
                  <a:srgbClr val="3B75AC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7795AE"/>
                </a:solidFill>
                <a:latin typeface="Calibri"/>
                <a:cs typeface="Calibri"/>
              </a:rPr>
              <a:t>the</a:t>
            </a:r>
            <a:r>
              <a:rPr dirty="0" sz="2100" spc="80">
                <a:solidFill>
                  <a:srgbClr val="7795AE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728EB6"/>
                </a:solidFill>
                <a:latin typeface="Calibri"/>
                <a:cs typeface="Calibri"/>
              </a:rPr>
              <a:t>Busy/Lazy</a:t>
            </a:r>
            <a:r>
              <a:rPr dirty="0" sz="2100" spc="245">
                <a:solidFill>
                  <a:srgbClr val="728EB6"/>
                </a:solidFill>
                <a:latin typeface="Calibri"/>
                <a:cs typeface="Calibri"/>
              </a:rPr>
              <a:t> </a:t>
            </a:r>
            <a:r>
              <a:rPr dirty="0" sz="2100" spc="-25">
                <a:solidFill>
                  <a:srgbClr val="4D7999"/>
                </a:solidFill>
                <a:latin typeface="Calibri"/>
                <a:cs typeface="Calibri"/>
              </a:rPr>
              <a:t>Programmer</a:t>
            </a:r>
            <a:endParaRPr sz="2100">
              <a:latin typeface="Calibri"/>
              <a:cs typeface="Calibri"/>
            </a:endParaRPr>
          </a:p>
          <a:p>
            <a:pPr marL="302260" indent="-288290">
              <a:lnSpc>
                <a:spcPct val="100000"/>
              </a:lnSpc>
              <a:spcBef>
                <a:spcPts val="470"/>
              </a:spcBef>
              <a:buClr>
                <a:srgbClr val="313131"/>
              </a:buClr>
              <a:buChar char="•"/>
              <a:tabLst>
                <a:tab pos="302260" algn="l"/>
              </a:tabLst>
            </a:pPr>
            <a:r>
              <a:rPr dirty="0" sz="2000">
                <a:solidFill>
                  <a:srgbClr val="70809A"/>
                </a:solidFill>
                <a:latin typeface="Calibri"/>
                <a:cs typeface="Calibri"/>
              </a:rPr>
              <a:t>Efene</a:t>
            </a:r>
            <a:r>
              <a:rPr dirty="0" sz="2000" spc="254">
                <a:solidFill>
                  <a:srgbClr val="70809A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9397AA"/>
                </a:solidFill>
                <a:latin typeface="Calibri"/>
                <a:cs typeface="Calibri"/>
              </a:rPr>
              <a:t>Introduction</a:t>
            </a:r>
            <a:endParaRPr sz="2000">
              <a:latin typeface="Calibri"/>
              <a:cs typeface="Calibri"/>
            </a:endParaRPr>
          </a:p>
          <a:p>
            <a:pPr marL="301625">
              <a:lnSpc>
                <a:spcPct val="100000"/>
              </a:lnSpc>
              <a:spcBef>
                <a:spcPts val="459"/>
              </a:spcBef>
            </a:pPr>
            <a:r>
              <a:rPr dirty="0" sz="2100">
                <a:solidFill>
                  <a:srgbClr val="697C9A"/>
                </a:solidFill>
                <a:latin typeface="Calibri"/>
                <a:cs typeface="Calibri"/>
              </a:rPr>
              <a:t>Language</a:t>
            </a:r>
            <a:r>
              <a:rPr dirty="0" sz="2100" spc="70">
                <a:solidFill>
                  <a:srgbClr val="697C9A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5683A8"/>
                </a:solidFill>
                <a:latin typeface="Calibri"/>
                <a:cs typeface="Calibri"/>
              </a:rPr>
              <a:t>Reference</a:t>
            </a:r>
            <a:endParaRPr sz="2100">
              <a:latin typeface="Calibri"/>
              <a:cs typeface="Calibri"/>
            </a:endParaRPr>
          </a:p>
          <a:p>
            <a:pPr marL="301625" indent="-288925">
              <a:lnSpc>
                <a:spcPct val="100000"/>
              </a:lnSpc>
              <a:spcBef>
                <a:spcPts val="445"/>
              </a:spcBef>
              <a:buClr>
                <a:srgbClr val="424242"/>
              </a:buClr>
              <a:buChar char="•"/>
              <a:tabLst>
                <a:tab pos="301625" algn="l"/>
              </a:tabLst>
            </a:pPr>
            <a:r>
              <a:rPr dirty="0" sz="2100">
                <a:solidFill>
                  <a:srgbClr val="4677A3"/>
                </a:solidFill>
                <a:latin typeface="Calibri"/>
                <a:cs typeface="Calibri"/>
              </a:rPr>
              <a:t>Quick</a:t>
            </a:r>
            <a:r>
              <a:rPr dirty="0" sz="2100" spc="245">
                <a:solidFill>
                  <a:srgbClr val="4677A3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678297"/>
                </a:solidFill>
                <a:latin typeface="Calibri"/>
                <a:cs typeface="Calibri"/>
              </a:rPr>
              <a:t>Start</a:t>
            </a:r>
            <a:endParaRPr sz="2100">
              <a:latin typeface="Calibri"/>
              <a:cs typeface="Calibri"/>
            </a:endParaRPr>
          </a:p>
          <a:p>
            <a:pPr marL="302895" indent="-290195">
              <a:lnSpc>
                <a:spcPct val="100000"/>
              </a:lnSpc>
              <a:spcBef>
                <a:spcPts val="355"/>
              </a:spcBef>
              <a:buClr>
                <a:srgbClr val="383838"/>
              </a:buClr>
              <a:buChar char="•"/>
              <a:tabLst>
                <a:tab pos="302895" algn="l"/>
              </a:tabLst>
            </a:pPr>
            <a:r>
              <a:rPr dirty="0" sz="2150" spc="-10">
                <a:solidFill>
                  <a:srgbClr val="467CA5"/>
                </a:solidFill>
                <a:latin typeface="Calibri"/>
                <a:cs typeface="Calibri"/>
              </a:rPr>
              <a:t>Templates</a:t>
            </a:r>
            <a:endParaRPr sz="2150">
              <a:latin typeface="Calibri"/>
              <a:cs typeface="Calibri"/>
            </a:endParaRPr>
          </a:p>
          <a:p>
            <a:pPr marL="301625" indent="-288290">
              <a:lnSpc>
                <a:spcPct val="100000"/>
              </a:lnSpc>
              <a:spcBef>
                <a:spcPts val="480"/>
              </a:spcBef>
              <a:buClr>
                <a:srgbClr val="363636"/>
              </a:buClr>
              <a:buChar char="•"/>
              <a:tabLst>
                <a:tab pos="301625" algn="l"/>
              </a:tabLst>
            </a:pPr>
            <a:r>
              <a:rPr dirty="0" sz="2050">
                <a:solidFill>
                  <a:srgbClr val="668CB1"/>
                </a:solidFill>
                <a:latin typeface="Calibri"/>
                <a:cs typeface="Calibri"/>
              </a:rPr>
              <a:t>Language</a:t>
            </a:r>
            <a:r>
              <a:rPr dirty="0" sz="2050" spc="270">
                <a:solidFill>
                  <a:srgbClr val="668CB1"/>
                </a:solidFill>
                <a:latin typeface="Calibri"/>
                <a:cs typeface="Calibri"/>
              </a:rPr>
              <a:t> </a:t>
            </a:r>
            <a:r>
              <a:rPr dirty="0" sz="2050" spc="-10">
                <a:solidFill>
                  <a:srgbClr val="4985CF"/>
                </a:solidFill>
                <a:latin typeface="Calibri"/>
                <a:cs typeface="Calibri"/>
              </a:rPr>
              <a:t>Tradeoffs</a:t>
            </a:r>
            <a:endParaRPr sz="2050">
              <a:latin typeface="Calibri"/>
              <a:cs typeface="Calibri"/>
            </a:endParaRPr>
          </a:p>
          <a:p>
            <a:pPr marL="301625" indent="-288290">
              <a:lnSpc>
                <a:spcPct val="100000"/>
              </a:lnSpc>
              <a:spcBef>
                <a:spcPts val="505"/>
              </a:spcBef>
              <a:buClr>
                <a:srgbClr val="3F3F3F"/>
              </a:buClr>
              <a:buChar char="•"/>
              <a:tabLst>
                <a:tab pos="301625" algn="l"/>
              </a:tabLst>
            </a:pPr>
            <a:r>
              <a:rPr dirty="0" sz="2050">
                <a:solidFill>
                  <a:srgbClr val="627EB6"/>
                </a:solidFill>
                <a:latin typeface="Calibri"/>
                <a:cs typeface="Calibri"/>
              </a:rPr>
              <a:t>Rebar</a:t>
            </a:r>
            <a:r>
              <a:rPr dirty="0" sz="2050" spc="35">
                <a:solidFill>
                  <a:srgbClr val="627EB6"/>
                </a:solidFill>
                <a:latin typeface="Calibri"/>
                <a:cs typeface="Calibri"/>
              </a:rPr>
              <a:t> </a:t>
            </a:r>
            <a:r>
              <a:rPr dirty="0" sz="2050" spc="-10">
                <a:solidFill>
                  <a:srgbClr val="427093"/>
                </a:solidFill>
                <a:latin typeface="Calibri"/>
                <a:cs typeface="Calibri"/>
              </a:rPr>
              <a:t>Plugin</a:t>
            </a:r>
            <a:endParaRPr sz="2050">
              <a:latin typeface="Calibri"/>
              <a:cs typeface="Calibri"/>
            </a:endParaRPr>
          </a:p>
          <a:p>
            <a:pPr marL="301625" indent="-288925">
              <a:lnSpc>
                <a:spcPct val="100000"/>
              </a:lnSpc>
              <a:spcBef>
                <a:spcPts val="414"/>
              </a:spcBef>
              <a:buClr>
                <a:srgbClr val="363636"/>
              </a:buClr>
              <a:buChar char="•"/>
              <a:tabLst>
                <a:tab pos="301625" algn="l"/>
              </a:tabLst>
            </a:pPr>
            <a:r>
              <a:rPr dirty="0" sz="2100">
                <a:solidFill>
                  <a:srgbClr val="7C95BF"/>
                </a:solidFill>
                <a:latin typeface="Calibri"/>
                <a:cs typeface="Calibri"/>
              </a:rPr>
              <a:t>Efene</a:t>
            </a:r>
            <a:r>
              <a:rPr dirty="0" sz="2100" spc="25">
                <a:solidFill>
                  <a:srgbClr val="7C95B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7287A3"/>
                </a:solidFill>
                <a:latin typeface="Calibri"/>
                <a:cs typeface="Calibri"/>
              </a:rPr>
              <a:t>Shell</a:t>
            </a:r>
            <a:endParaRPr sz="2100">
              <a:latin typeface="Calibri"/>
              <a:cs typeface="Calibri"/>
            </a:endParaRPr>
          </a:p>
          <a:p>
            <a:pPr marL="302260">
              <a:lnSpc>
                <a:spcPct val="100000"/>
              </a:lnSpc>
              <a:spcBef>
                <a:spcPts val="490"/>
              </a:spcBef>
            </a:pPr>
            <a:r>
              <a:rPr dirty="0" sz="2050">
                <a:solidFill>
                  <a:srgbClr val="A07CA1"/>
                </a:solidFill>
                <a:latin typeface="Calibri"/>
                <a:cs typeface="Calibri"/>
              </a:rPr>
              <a:t>Efene</a:t>
            </a:r>
            <a:r>
              <a:rPr dirty="0" sz="2050" spc="250">
                <a:solidFill>
                  <a:srgbClr val="A07CA1"/>
                </a:solidFill>
                <a:latin typeface="Calibri"/>
                <a:cs typeface="Calibri"/>
              </a:rPr>
              <a:t> </a:t>
            </a:r>
            <a:r>
              <a:rPr dirty="0" sz="2050">
                <a:solidFill>
                  <a:srgbClr val="977EAE"/>
                </a:solidFill>
                <a:latin typeface="Calibri"/>
                <a:cs typeface="Calibri"/>
              </a:rPr>
              <a:t>Command</a:t>
            </a:r>
            <a:r>
              <a:rPr dirty="0" sz="2050" spc="155">
                <a:solidFill>
                  <a:srgbClr val="977EAE"/>
                </a:solidFill>
                <a:latin typeface="Calibri"/>
                <a:cs typeface="Calibri"/>
              </a:rPr>
              <a:t> </a:t>
            </a:r>
            <a:r>
              <a:rPr dirty="0" sz="2050">
                <a:solidFill>
                  <a:srgbClr val="A179B3"/>
                </a:solidFill>
                <a:latin typeface="Calibri"/>
                <a:cs typeface="Calibri"/>
              </a:rPr>
              <a:t>Line</a:t>
            </a:r>
            <a:r>
              <a:rPr dirty="0" sz="2050" spc="204">
                <a:solidFill>
                  <a:srgbClr val="A179B3"/>
                </a:solidFill>
                <a:latin typeface="Calibri"/>
                <a:cs typeface="Calibri"/>
              </a:rPr>
              <a:t> </a:t>
            </a:r>
            <a:r>
              <a:rPr dirty="0" sz="2050" spc="-10">
                <a:solidFill>
                  <a:srgbClr val="959595"/>
                </a:solidFill>
                <a:latin typeface="Calibri"/>
                <a:cs typeface="Calibri"/>
              </a:rPr>
              <a:t>Interface</a:t>
            </a:r>
            <a:endParaRPr sz="2050">
              <a:latin typeface="Calibri"/>
              <a:cs typeface="Calibri"/>
            </a:endParaRPr>
          </a:p>
          <a:p>
            <a:pPr marL="301625" indent="-288290">
              <a:lnSpc>
                <a:spcPct val="100000"/>
              </a:lnSpc>
              <a:spcBef>
                <a:spcPts val="430"/>
              </a:spcBef>
              <a:buClr>
                <a:srgbClr val="3D3D3D"/>
              </a:buClr>
              <a:buChar char="•"/>
              <a:tabLst>
                <a:tab pos="301625" algn="l"/>
              </a:tabLst>
            </a:pPr>
            <a:r>
              <a:rPr dirty="0" sz="2050">
                <a:solidFill>
                  <a:srgbClr val="6290BA"/>
                </a:solidFill>
                <a:latin typeface="Calibri"/>
                <a:cs typeface="Calibri"/>
              </a:rPr>
              <a:t>Recommended</a:t>
            </a:r>
            <a:r>
              <a:rPr dirty="0" sz="2050" spc="215">
                <a:solidFill>
                  <a:srgbClr val="6290BA"/>
                </a:solidFill>
                <a:latin typeface="Calibri"/>
                <a:cs typeface="Calibri"/>
              </a:rPr>
              <a:t> </a:t>
            </a:r>
            <a:r>
              <a:rPr dirty="0" sz="2050" spc="-10">
                <a:solidFill>
                  <a:srgbClr val="597EA0"/>
                </a:solidFill>
                <a:latin typeface="Calibri"/>
                <a:cs typeface="Calibri"/>
              </a:rPr>
              <a:t>Libraries</a:t>
            </a:r>
            <a:endParaRPr sz="2050">
              <a:latin typeface="Calibri"/>
              <a:cs typeface="Calibri"/>
            </a:endParaRPr>
          </a:p>
          <a:p>
            <a:pPr marL="302895" indent="-288925">
              <a:lnSpc>
                <a:spcPct val="100000"/>
              </a:lnSpc>
              <a:spcBef>
                <a:spcPts val="590"/>
              </a:spcBef>
              <a:buClr>
                <a:srgbClr val="363636"/>
              </a:buClr>
              <a:buChar char="•"/>
              <a:tabLst>
                <a:tab pos="302895" algn="l"/>
              </a:tabLst>
            </a:pPr>
            <a:r>
              <a:rPr dirty="0" sz="2000" spc="-10">
                <a:solidFill>
                  <a:srgbClr val="829EC1"/>
                </a:solidFill>
                <a:latin typeface="Calibri"/>
                <a:cs typeface="Calibri"/>
              </a:rPr>
              <a:t>Guides</a:t>
            </a:r>
            <a:endParaRPr sz="2000">
              <a:latin typeface="Calibri"/>
              <a:cs typeface="Calibri"/>
            </a:endParaRPr>
          </a:p>
          <a:p>
            <a:pPr marL="301625" indent="-288925">
              <a:lnSpc>
                <a:spcPct val="100000"/>
              </a:lnSpc>
              <a:spcBef>
                <a:spcPts val="459"/>
              </a:spcBef>
              <a:buClr>
                <a:srgbClr val="363636"/>
              </a:buClr>
              <a:buChar char="•"/>
              <a:tabLst>
                <a:tab pos="301625" algn="l"/>
              </a:tabLst>
            </a:pPr>
            <a:r>
              <a:rPr dirty="0" sz="2100" spc="85">
                <a:solidFill>
                  <a:srgbClr val="7091B1"/>
                </a:solidFill>
                <a:latin typeface="Calibri"/>
                <a:cs typeface="Calibri"/>
              </a:rPr>
              <a:t>BEAM</a:t>
            </a:r>
            <a:r>
              <a:rPr dirty="0" sz="2100" spc="155">
                <a:solidFill>
                  <a:srgbClr val="7091B1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46749E"/>
                </a:solidFill>
                <a:latin typeface="Calibri"/>
                <a:cs typeface="Calibri"/>
              </a:rPr>
              <a:t>Toolbox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147871" y="13488987"/>
            <a:ext cx="8432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4D4D4D"/>
                </a:solidFill>
                <a:latin typeface="Calibri"/>
                <a:cs typeface="Calibri"/>
              </a:rPr>
              <a:t>Next </a:t>
            </a:r>
            <a:r>
              <a:rPr dirty="0" sz="2100" spc="5">
                <a:solidFill>
                  <a:srgbClr val="3D3D3D"/>
                </a:solidFill>
                <a:latin typeface="Calibri"/>
                <a:cs typeface="Calibri"/>
              </a:rPr>
              <a:t>@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114164" y="1957387"/>
            <a:ext cx="68008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676767"/>
                </a:solidFill>
                <a:latin typeface="Calibri"/>
                <a:cs typeface="Calibri"/>
              </a:rPr>
              <a:t>Eugene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5700" y="9296400"/>
            <a:ext cx="1838325" cy="419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550" y="9296400"/>
            <a:ext cx="285750" cy="4095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0450" y="9324975"/>
            <a:ext cx="666750" cy="3905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7250" y="9277350"/>
            <a:ext cx="1066800" cy="4381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10725" y="9296400"/>
            <a:ext cx="285750" cy="4095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52850" y="8610600"/>
            <a:ext cx="276225" cy="3714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95750" y="8601075"/>
            <a:ext cx="333375" cy="3905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10125" y="8610600"/>
            <a:ext cx="1076325" cy="4953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573125" y="8543925"/>
            <a:ext cx="390525" cy="4667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020800" y="8572500"/>
            <a:ext cx="228600" cy="5238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487650" y="8572500"/>
            <a:ext cx="228600" cy="5238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52850" y="7877175"/>
            <a:ext cx="685800" cy="3905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10125" y="7877175"/>
            <a:ext cx="1076325" cy="5048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19925" y="7886700"/>
            <a:ext cx="323850" cy="3714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153400" y="7886700"/>
            <a:ext cx="657225" cy="38100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211175" y="7820025"/>
            <a:ext cx="390525" cy="46672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658850" y="7858125"/>
            <a:ext cx="219075" cy="51435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25700" y="7848600"/>
            <a:ext cx="219075" cy="52387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52850" y="7124700"/>
            <a:ext cx="285750" cy="4191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10450" y="7124700"/>
            <a:ext cx="285750" cy="4095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53400" y="7162800"/>
            <a:ext cx="657225" cy="38100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877800" y="7105650"/>
            <a:ext cx="1047750" cy="43815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001750" y="7124700"/>
            <a:ext cx="276225" cy="41910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430500" y="7124700"/>
            <a:ext cx="704850" cy="41910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752850" y="4981575"/>
            <a:ext cx="685800" cy="39052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810125" y="4981575"/>
            <a:ext cx="1076325" cy="50482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696075" y="4972050"/>
            <a:ext cx="685800" cy="390525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781925" y="4953000"/>
            <a:ext cx="285750" cy="409575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848725" y="4981575"/>
            <a:ext cx="333375" cy="39052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752850" y="4229100"/>
            <a:ext cx="285750" cy="40957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410450" y="4229100"/>
            <a:ext cx="285750" cy="40957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153400" y="4267200"/>
            <a:ext cx="657225" cy="381000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028950" y="3505200"/>
            <a:ext cx="1762125" cy="41910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220200" y="3505200"/>
            <a:ext cx="685800" cy="419100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6998208" y="4724399"/>
            <a:ext cx="384175" cy="48895"/>
          </a:xfrm>
          <a:custGeom>
            <a:avLst/>
            <a:gdLst/>
            <a:ahLst/>
            <a:cxnLst/>
            <a:rect l="l" t="t" r="r" b="b"/>
            <a:pathLst>
              <a:path w="384175" h="48895">
                <a:moveTo>
                  <a:pt x="384048" y="0"/>
                </a:moveTo>
                <a:lnTo>
                  <a:pt x="0" y="0"/>
                </a:lnTo>
                <a:lnTo>
                  <a:pt x="0" y="18288"/>
                </a:lnTo>
                <a:lnTo>
                  <a:pt x="0" y="21336"/>
                </a:lnTo>
                <a:lnTo>
                  <a:pt x="0" y="39624"/>
                </a:lnTo>
                <a:lnTo>
                  <a:pt x="9144" y="39624"/>
                </a:lnTo>
                <a:lnTo>
                  <a:pt x="9144" y="48768"/>
                </a:lnTo>
                <a:lnTo>
                  <a:pt x="384048" y="48768"/>
                </a:lnTo>
                <a:lnTo>
                  <a:pt x="384048" y="39624"/>
                </a:lnTo>
                <a:lnTo>
                  <a:pt x="384048" y="27432"/>
                </a:lnTo>
                <a:lnTo>
                  <a:pt x="384048" y="21336"/>
                </a:lnTo>
                <a:lnTo>
                  <a:pt x="384048" y="18288"/>
                </a:lnTo>
                <a:lnTo>
                  <a:pt x="384048" y="0"/>
                </a:lnTo>
                <a:close/>
              </a:path>
            </a:pathLst>
          </a:custGeom>
          <a:solidFill>
            <a:srgbClr val="0303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797751" y="3275012"/>
            <a:ext cx="401066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>
                <a:latin typeface="Courier New"/>
                <a:cs typeface="Courier New"/>
              </a:rPr>
              <a:t>le</a:t>
            </a:r>
            <a:r>
              <a:rPr dirty="0" sz="4900" spc="-265">
                <a:latin typeface="Courier New"/>
                <a:cs typeface="Courier New"/>
              </a:rPr>
              <a:t> </a:t>
            </a:r>
            <a:r>
              <a:rPr dirty="0" sz="4900" spc="-85">
                <a:latin typeface="Courier New"/>
                <a:cs typeface="Courier New"/>
              </a:rPr>
              <a:t>MyModule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225484" y="3275012"/>
            <a:ext cx="4801235" cy="1492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745"/>
              </a:lnSpc>
              <a:spcBef>
                <a:spcPts val="100"/>
              </a:spcBef>
            </a:pPr>
            <a:r>
              <a:rPr dirty="0" sz="4900" spc="-25">
                <a:latin typeface="Courier New"/>
                <a:cs typeface="Courier New"/>
              </a:rPr>
              <a:t>de</a:t>
            </a:r>
            <a:endParaRPr sz="4900">
              <a:latin typeface="Courier New"/>
              <a:cs typeface="Courier New"/>
            </a:endParaRPr>
          </a:p>
          <a:p>
            <a:pPr marL="735965">
              <a:lnSpc>
                <a:spcPts val="5805"/>
              </a:lnSpc>
              <a:tabLst>
                <a:tab pos="2206625" algn="l"/>
              </a:tabLst>
            </a:pPr>
            <a:r>
              <a:rPr dirty="0" sz="4950" spc="-25">
                <a:latin typeface="Courier New"/>
                <a:cs typeface="Courier New"/>
              </a:rPr>
              <a:t>de</a:t>
            </a:r>
            <a:r>
              <a:rPr dirty="0" sz="4950">
                <a:latin typeface="Courier New"/>
                <a:cs typeface="Courier New"/>
              </a:rPr>
              <a:t>	match</a:t>
            </a:r>
            <a:r>
              <a:rPr dirty="0" u="heavy" sz="4950" spc="-70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950" spc="-50">
                <a:latin typeface="Courier New"/>
                <a:cs typeface="Courier New"/>
              </a:rPr>
              <a:t>a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409699" y="4722812"/>
            <a:ext cx="188912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0185" algn="l"/>
              </a:tabLst>
            </a:pPr>
            <a:r>
              <a:rPr dirty="0" sz="4900" spc="-50">
                <a:latin typeface="Courier New"/>
                <a:cs typeface="Courier New"/>
              </a:rPr>
              <a:t>.</a:t>
            </a:r>
            <a:r>
              <a:rPr dirty="0" sz="4900">
                <a:latin typeface="Courier New"/>
                <a:cs typeface="Courier New"/>
              </a:rPr>
              <a:t>	</a:t>
            </a:r>
            <a:r>
              <a:rPr dirty="0" sz="4900" spc="125">
                <a:latin typeface="Courier New"/>
                <a:cs typeface="Courier New"/>
              </a:rPr>
              <a:t>s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711213" y="3987800"/>
            <a:ext cx="5485130" cy="1507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865"/>
              </a:lnSpc>
              <a:spcBef>
                <a:spcPts val="100"/>
              </a:spcBef>
              <a:tabLst>
                <a:tab pos="2936875" algn="l"/>
              </a:tabLst>
            </a:pPr>
            <a:r>
              <a:rPr dirty="0" sz="4950" spc="125">
                <a:latin typeface="Courier New"/>
                <a:cs typeface="Courier New"/>
              </a:rPr>
              <a:t>i</a:t>
            </a:r>
            <a:r>
              <a:rPr dirty="0" sz="4950">
                <a:latin typeface="Courier New"/>
                <a:cs typeface="Courier New"/>
              </a:rPr>
              <a:t>	</a:t>
            </a:r>
            <a:r>
              <a:rPr dirty="0" sz="4950" spc="-25">
                <a:latin typeface="Courier New"/>
                <a:cs typeface="Courier New"/>
              </a:rPr>
              <a:t>do</a:t>
            </a:r>
            <a:endParaRPr sz="4950">
              <a:latin typeface="Courier New"/>
              <a:cs typeface="Courier New"/>
            </a:endParaRPr>
          </a:p>
          <a:p>
            <a:pPr marL="384175">
              <a:lnSpc>
                <a:spcPts val="5805"/>
              </a:lnSpc>
              <a:tabLst>
                <a:tab pos="1841500" algn="l"/>
              </a:tabLst>
            </a:pPr>
            <a:r>
              <a:rPr dirty="0" sz="4900" spc="-25">
                <a:latin typeface="Courier New"/>
                <a:cs typeface="Courier New"/>
              </a:rPr>
              <a:t>is</a:t>
            </a:r>
            <a:r>
              <a:rPr dirty="0" sz="4900">
                <a:latin typeface="Courier New"/>
                <a:cs typeface="Courier New"/>
              </a:rPr>
              <a:t>	is</a:t>
            </a:r>
            <a:r>
              <a:rPr dirty="0" sz="4900" spc="-210">
                <a:latin typeface="Courier New"/>
                <a:cs typeface="Courier New"/>
              </a:rPr>
              <a:t> </a:t>
            </a:r>
            <a:r>
              <a:rPr dirty="0" sz="4900" spc="-85">
                <a:latin typeface="Courier New"/>
                <a:cs typeface="Courier New"/>
              </a:rPr>
              <a:t>empty!"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958703" y="5448300"/>
            <a:ext cx="1101090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50" spc="-80">
                <a:latin typeface="Courier New"/>
                <a:cs typeface="Courier New"/>
              </a:rPr>
              <a:t>end</a:t>
            </a:r>
            <a:endParaRPr sz="485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949384" y="6889750"/>
            <a:ext cx="519112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2725" algn="l"/>
              </a:tabLst>
            </a:pPr>
            <a:r>
              <a:rPr dirty="0" sz="4900" spc="-25">
                <a:latin typeface="Courier New"/>
                <a:cs typeface="Courier New"/>
              </a:rPr>
              <a:t>de</a:t>
            </a:r>
            <a:r>
              <a:rPr dirty="0" sz="4900">
                <a:latin typeface="Courier New"/>
                <a:cs typeface="Courier New"/>
              </a:rPr>
              <a:t>	match</a:t>
            </a:r>
            <a:r>
              <a:rPr dirty="0" u="heavy" sz="4900" spc="-175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900">
                <a:latin typeface="Courier New"/>
                <a:cs typeface="Courier New"/>
              </a:rPr>
              <a:t>a</a:t>
            </a:r>
            <a:r>
              <a:rPr dirty="0" u="heavy" sz="4900" spc="-20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 </a:t>
            </a:r>
            <a:r>
              <a:rPr dirty="0" sz="4900" spc="185">
                <a:latin typeface="Courier New"/>
                <a:cs typeface="Courier New"/>
              </a:rPr>
              <a:t>i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409699" y="6889750"/>
            <a:ext cx="8451215" cy="222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2700">
              <a:lnSpc>
                <a:spcPts val="5815"/>
              </a:lnSpc>
              <a:spcBef>
                <a:spcPts val="100"/>
              </a:spcBef>
            </a:pPr>
            <a:r>
              <a:rPr dirty="0" sz="4900">
                <a:latin typeface="Courier New"/>
                <a:cs typeface="Courier New"/>
              </a:rPr>
              <a:t>one,</a:t>
            </a:r>
            <a:r>
              <a:rPr dirty="0" sz="4900" spc="-325">
                <a:latin typeface="Courier New"/>
                <a:cs typeface="Courier New"/>
              </a:rPr>
              <a:t> </a:t>
            </a:r>
            <a:r>
              <a:rPr dirty="0" sz="4900" spc="-20">
                <a:latin typeface="Courier New"/>
                <a:cs typeface="Courier New"/>
              </a:rPr>
              <a:t>two|</a:t>
            </a:r>
            <a:endParaRPr sz="4900">
              <a:latin typeface="Courier New"/>
              <a:cs typeface="Courier New"/>
            </a:endParaRPr>
          </a:p>
          <a:p>
            <a:pPr algn="r" marR="5080">
              <a:lnSpc>
                <a:spcPts val="5690"/>
              </a:lnSpc>
              <a:tabLst>
                <a:tab pos="1466850" algn="l"/>
                <a:tab pos="4766945" algn="l"/>
              </a:tabLst>
            </a:pPr>
            <a:r>
              <a:rPr dirty="0" sz="4850" spc="-50">
                <a:latin typeface="Courier New"/>
                <a:cs typeface="Courier New"/>
              </a:rPr>
              <a:t>.</a:t>
            </a:r>
            <a:r>
              <a:rPr dirty="0" sz="4850">
                <a:latin typeface="Courier New"/>
                <a:cs typeface="Courier New"/>
              </a:rPr>
              <a:t>	</a:t>
            </a:r>
            <a:r>
              <a:rPr dirty="0" sz="4850" spc="170">
                <a:latin typeface="Courier New"/>
                <a:cs typeface="Courier New"/>
              </a:rPr>
              <a:t>s</a:t>
            </a:r>
            <a:r>
              <a:rPr dirty="0" sz="4850" spc="-240">
                <a:latin typeface="Courier New"/>
                <a:cs typeface="Courier New"/>
              </a:rPr>
              <a:t> </a:t>
            </a:r>
            <a:r>
              <a:rPr dirty="0" sz="4850" spc="55">
                <a:latin typeface="Courier New"/>
                <a:cs typeface="Courier New"/>
              </a:rPr>
              <a:t>"</a:t>
            </a:r>
            <a:r>
              <a:rPr dirty="0" sz="4850" spc="-100">
                <a:latin typeface="Courier New"/>
                <a:cs typeface="Courier New"/>
              </a:rPr>
              <a:t> </a:t>
            </a:r>
            <a:r>
              <a:rPr dirty="0" sz="4850" spc="-25">
                <a:latin typeface="Courier New"/>
                <a:cs typeface="Courier New"/>
              </a:rPr>
              <a:t>ir</a:t>
            </a:r>
            <a:r>
              <a:rPr dirty="0" sz="4850">
                <a:latin typeface="Courier New"/>
                <a:cs typeface="Courier New"/>
              </a:rPr>
              <a:t>	element</a:t>
            </a:r>
            <a:r>
              <a:rPr dirty="0" sz="4850" spc="-490">
                <a:latin typeface="Courier New"/>
                <a:cs typeface="Courier New"/>
              </a:rPr>
              <a:t> </a:t>
            </a:r>
            <a:r>
              <a:rPr dirty="0" sz="4850" spc="-25">
                <a:latin typeface="Courier New"/>
                <a:cs typeface="Courier New"/>
              </a:rPr>
              <a:t>is</a:t>
            </a:r>
            <a:endParaRPr sz="4850">
              <a:latin typeface="Courier New"/>
              <a:cs typeface="Courier New"/>
            </a:endParaRPr>
          </a:p>
          <a:p>
            <a:pPr marL="12700">
              <a:lnSpc>
                <a:spcPts val="5815"/>
              </a:lnSpc>
            </a:pPr>
            <a:r>
              <a:rPr dirty="0" sz="4900" spc="5">
                <a:latin typeface="Courier New"/>
                <a:cs typeface="Courier New"/>
              </a:rPr>
              <a:t>.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3926388" y="7620000"/>
            <a:ext cx="2598420" cy="1494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755"/>
              </a:lnSpc>
              <a:spcBef>
                <a:spcPts val="100"/>
              </a:spcBef>
            </a:pPr>
            <a:r>
              <a:rPr dirty="0" sz="4850">
                <a:latin typeface="Courier New"/>
                <a:cs typeface="Courier New"/>
              </a:rPr>
              <a:t>one</a:t>
            </a:r>
            <a:r>
              <a:rPr dirty="0" sz="4850" spc="-265">
                <a:latin typeface="Courier New"/>
                <a:cs typeface="Courier New"/>
              </a:rPr>
              <a:t> </a:t>
            </a:r>
            <a:r>
              <a:rPr dirty="0" sz="4850" spc="-25">
                <a:latin typeface="Courier New"/>
                <a:cs typeface="Courier New"/>
              </a:rPr>
              <a:t>!"</a:t>
            </a:r>
            <a:endParaRPr sz="4850">
              <a:latin typeface="Courier New"/>
              <a:cs typeface="Courier New"/>
            </a:endParaRPr>
          </a:p>
          <a:p>
            <a:pPr marL="373380">
              <a:lnSpc>
                <a:spcPts val="5815"/>
              </a:lnSpc>
            </a:pPr>
            <a:r>
              <a:rPr dirty="0" sz="4900">
                <a:latin typeface="Courier New"/>
                <a:cs typeface="Courier New"/>
              </a:rPr>
              <a:t>two</a:t>
            </a:r>
            <a:r>
              <a:rPr dirty="0" sz="4900" spc="-300">
                <a:latin typeface="Courier New"/>
                <a:cs typeface="Courier New"/>
              </a:rPr>
              <a:t> </a:t>
            </a:r>
            <a:r>
              <a:rPr dirty="0" sz="4900" spc="-25">
                <a:latin typeface="Courier New"/>
                <a:cs typeface="Courier New"/>
              </a:rPr>
              <a:t>!"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519420" y="8342312"/>
            <a:ext cx="7712709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730">
              <a:lnSpc>
                <a:spcPts val="5820"/>
              </a:lnSpc>
              <a:spcBef>
                <a:spcPts val="100"/>
              </a:spcBef>
            </a:pPr>
            <a:r>
              <a:rPr dirty="0" sz="4900" spc="55">
                <a:latin typeface="Courier New"/>
                <a:cs typeface="Courier New"/>
              </a:rPr>
              <a:t>s</a:t>
            </a:r>
            <a:r>
              <a:rPr dirty="0" sz="4900" spc="-680">
                <a:latin typeface="Courier New"/>
                <a:cs typeface="Courier New"/>
              </a:rPr>
              <a:t> </a:t>
            </a:r>
            <a:r>
              <a:rPr dirty="0" sz="4900">
                <a:latin typeface="Courier New"/>
                <a:cs typeface="Courier New"/>
              </a:rPr>
              <a:t>"Second</a:t>
            </a:r>
            <a:r>
              <a:rPr dirty="0" sz="4900" spc="-185">
                <a:latin typeface="Courier New"/>
                <a:cs typeface="Courier New"/>
              </a:rPr>
              <a:t> </a:t>
            </a:r>
            <a:r>
              <a:rPr dirty="0" sz="4900">
                <a:latin typeface="Courier New"/>
                <a:cs typeface="Courier New"/>
              </a:rPr>
              <a:t>element</a:t>
            </a:r>
            <a:r>
              <a:rPr dirty="0" sz="4900" spc="-315">
                <a:latin typeface="Courier New"/>
                <a:cs typeface="Courier New"/>
              </a:rPr>
              <a:t> </a:t>
            </a:r>
            <a:r>
              <a:rPr dirty="0" sz="4900" spc="-25">
                <a:latin typeface="Courier New"/>
                <a:cs typeface="Courier New"/>
              </a:rPr>
              <a:t>is</a:t>
            </a:r>
            <a:endParaRPr sz="4900">
              <a:latin typeface="Courier New"/>
              <a:cs typeface="Courier New"/>
            </a:endParaRPr>
          </a:p>
          <a:p>
            <a:pPr marL="12700">
              <a:lnSpc>
                <a:spcPts val="5700"/>
              </a:lnSpc>
            </a:pPr>
            <a:r>
              <a:rPr dirty="0" u="heavy" sz="4800" spc="20">
                <a:uFill>
                  <a:solidFill>
                    <a:srgbClr val="03030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4800">
                <a:latin typeface="Courier New"/>
                <a:cs typeface="Courier New"/>
              </a:rPr>
              <a:t>a</a:t>
            </a:r>
            <a:r>
              <a:rPr dirty="0" u="heavy" sz="4800" spc="40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  </a:t>
            </a:r>
            <a:r>
              <a:rPr dirty="0" sz="4800" spc="120">
                <a:latin typeface="Courier New"/>
                <a:cs typeface="Courier New"/>
              </a:rPr>
              <a:t>i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234431" y="9810750"/>
            <a:ext cx="1769745" cy="146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4855">
              <a:lnSpc>
                <a:spcPct val="100000"/>
              </a:lnSpc>
              <a:spcBef>
                <a:spcPts val="100"/>
              </a:spcBef>
            </a:pPr>
            <a:r>
              <a:rPr dirty="0" sz="4700" spc="95">
                <a:latin typeface="Cambria"/>
                <a:cs typeface="Cambria"/>
              </a:rPr>
              <a:t>end</a:t>
            </a:r>
            <a:endParaRPr sz="47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4550" spc="90">
                <a:latin typeface="Cambria"/>
                <a:cs typeface="Cambria"/>
              </a:rPr>
              <a:t>end</a:t>
            </a:r>
            <a:endParaRPr sz="45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533650"/>
            <a:ext cx="16459200" cy="84582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4500" y="2019300"/>
            <a:ext cx="3905250" cy="2952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8925" y="3228975"/>
            <a:ext cx="1285875" cy="1714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4050" y="10848975"/>
            <a:ext cx="2295525" cy="2000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45000" y="2038350"/>
            <a:ext cx="638175" cy="20002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49625" y="9305925"/>
            <a:ext cx="1171575" cy="2095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059631" y="2476500"/>
            <a:ext cx="52247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388" sz="3000" spc="-885" i="1">
                <a:solidFill>
                  <a:srgbClr val="79AA5B"/>
                </a:solidFill>
                <a:latin typeface="Arial"/>
                <a:cs typeface="Arial"/>
              </a:rPr>
              <a:t>@</a:t>
            </a:r>
            <a:r>
              <a:rPr dirty="0" baseline="1388" sz="3000" spc="390" i="1">
                <a:solidFill>
                  <a:srgbClr val="79AA5B"/>
                </a:solidFill>
                <a:latin typeface="Arial"/>
                <a:cs typeface="Arial"/>
              </a:rPr>
              <a:t> </a:t>
            </a:r>
            <a:r>
              <a:rPr dirty="0" baseline="1388" sz="3000" spc="-30" i="1">
                <a:solidFill>
                  <a:srgbClr val="56AA60"/>
                </a:solidFill>
                <a:latin typeface="Arial"/>
                <a:cs typeface="Arial"/>
              </a:rPr>
              <a:t>Wluuo,</a:t>
            </a:r>
            <a:r>
              <a:rPr dirty="0" baseline="1388" sz="3000" spc="-179" i="1">
                <a:solidFill>
                  <a:srgbClr val="56AA60"/>
                </a:solidFill>
                <a:latin typeface="Arial"/>
                <a:cs typeface="Arial"/>
              </a:rPr>
              <a:t> </a:t>
            </a:r>
            <a:r>
              <a:rPr dirty="0" baseline="1388" sz="3000" spc="-82" i="1">
                <a:solidFill>
                  <a:srgbClr val="7CB583"/>
                </a:solidFill>
                <a:latin typeface="Arial"/>
                <a:cs typeface="Arial"/>
              </a:rPr>
              <a:t>I</a:t>
            </a:r>
            <a:r>
              <a:rPr dirty="0" baseline="1388" sz="3000" spc="-82">
                <a:solidFill>
                  <a:srgbClr val="7CB583"/>
                </a:solidFill>
                <a:latin typeface="Arial MT"/>
                <a:cs typeface="Arial MT"/>
              </a:rPr>
              <a:t>nc</a:t>
            </a:r>
            <a:r>
              <a:rPr dirty="0" baseline="1388" sz="3000" spc="-82" i="1">
                <a:solidFill>
                  <a:srgbClr val="7CB583"/>
                </a:solidFill>
                <a:latin typeface="Arial"/>
                <a:cs typeface="Arial"/>
              </a:rPr>
              <a:t>.</a:t>
            </a:r>
            <a:r>
              <a:rPr dirty="0" baseline="1388" sz="3000" spc="-434" i="1">
                <a:solidFill>
                  <a:srgbClr val="7CB583"/>
                </a:solidFill>
                <a:latin typeface="Arial"/>
                <a:cs typeface="Arial"/>
              </a:rPr>
              <a:t> </a:t>
            </a:r>
            <a:r>
              <a:rPr dirty="0" baseline="1388" sz="3000" spc="-97" i="1">
                <a:solidFill>
                  <a:srgbClr val="69BA80"/>
                </a:solidFill>
                <a:latin typeface="Arial"/>
                <a:cs typeface="Arial"/>
              </a:rPr>
              <a:t>\</a:t>
            </a:r>
            <a:r>
              <a:rPr dirty="0" baseline="1388" sz="3000" spc="-97">
                <a:solidFill>
                  <a:srgbClr val="64AF74"/>
                </a:solidFill>
                <a:latin typeface="Arial MT"/>
                <a:cs typeface="Arial MT"/>
              </a:rPr>
              <a:t>US)</a:t>
            </a:r>
            <a:r>
              <a:rPr dirty="0" baseline="1388" sz="3000" spc="337">
                <a:solidFill>
                  <a:srgbClr val="64AF74"/>
                </a:solidFill>
                <a:latin typeface="Arial MT"/>
                <a:cs typeface="Arial MT"/>
              </a:rPr>
              <a:t> </a:t>
            </a:r>
            <a:r>
              <a:rPr dirty="0" baseline="1388" sz="3000" spc="-97">
                <a:solidFill>
                  <a:srgbClr val="212121"/>
                </a:solidFill>
                <a:latin typeface="Arial MT"/>
                <a:cs typeface="Arial MT"/>
              </a:rPr>
              <a:t>https.//github.œm,</a:t>
            </a:r>
            <a:r>
              <a:rPr dirty="0" baseline="1388" sz="3000" spc="-487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000" spc="-50">
                <a:solidFill>
                  <a:srgbClr val="212121"/>
                </a:solidFill>
                <a:latin typeface="Arial MT"/>
                <a:cs typeface="Arial MT"/>
              </a:rPr>
              <a:t>extend/xe</a:t>
            </a:r>
            <a:r>
              <a:rPr dirty="0" baseline="2777" sz="3000" spc="-75">
                <a:solidFill>
                  <a:srgbClr val="212121"/>
                </a:solidFill>
                <a:latin typeface="Arial MT"/>
                <a:cs typeface="Arial MT"/>
              </a:rPr>
              <a:t>rl</a:t>
            </a:r>
            <a:endParaRPr baseline="2777" sz="30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351036" y="3997325"/>
            <a:ext cx="17195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647CBC"/>
                </a:solidFill>
                <a:latin typeface="Arial MT"/>
                <a:cs typeface="Arial MT"/>
              </a:rPr>
              <a:t>extend</a:t>
            </a:r>
            <a:r>
              <a:rPr dirty="0" sz="2400" spc="-65">
                <a:solidFill>
                  <a:srgbClr val="647CBC"/>
                </a:solidFill>
                <a:latin typeface="Arial MT"/>
                <a:cs typeface="Arial MT"/>
              </a:rPr>
              <a:t> </a:t>
            </a:r>
            <a:r>
              <a:rPr dirty="0" baseline="-5787" sz="3600" i="1">
                <a:solidFill>
                  <a:srgbClr val="797979"/>
                </a:solidFill>
                <a:latin typeface="Arial"/>
                <a:cs typeface="Arial"/>
              </a:rPr>
              <a:t>I</a:t>
            </a:r>
            <a:r>
              <a:rPr dirty="0" baseline="-5787" sz="3600" spc="195" i="1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5479C8"/>
                </a:solidFill>
                <a:latin typeface="Arial MT"/>
                <a:cs typeface="Arial MT"/>
              </a:rPr>
              <a:t>xerl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38090" y="4833937"/>
            <a:ext cx="844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151515"/>
                </a:solidFill>
                <a:latin typeface="Arial MT"/>
                <a:cs typeface="Arial MT"/>
              </a:rPr>
              <a:t>‹›</a:t>
            </a:r>
            <a:r>
              <a:rPr dirty="0" sz="2000" spc="345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505050"/>
                </a:solidFill>
                <a:latin typeface="Arial MT"/>
                <a:cs typeface="Arial MT"/>
              </a:rPr>
              <a:t>Cooe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945060" y="4833937"/>
            <a:ext cx="9391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355" algn="l"/>
              </a:tabLst>
            </a:pPr>
            <a:r>
              <a:rPr dirty="0" sz="2000" spc="-10">
                <a:solidFill>
                  <a:srgbClr val="6B6B6B"/>
                </a:solidFill>
                <a:latin typeface="Arial MT"/>
                <a:cs typeface="Arial MT"/>
              </a:rPr>
              <a:t>Issues</a:t>
            </a:r>
            <a:r>
              <a:rPr dirty="0" sz="2000">
                <a:solidFill>
                  <a:srgbClr val="6B6B6B"/>
                </a:solidFill>
                <a:latin typeface="Arial MT"/>
                <a:cs typeface="Arial MT"/>
              </a:rPr>
              <a:t>	</a:t>
            </a:r>
            <a:r>
              <a:rPr dirty="0" sz="2000" spc="-140">
                <a:solidFill>
                  <a:srgbClr val="757575"/>
                </a:solidFill>
                <a:latin typeface="Arial MT"/>
                <a:cs typeface="Arial MT"/>
              </a:rPr>
              <a:t>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682702" y="4833937"/>
            <a:ext cx="16325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dirty="0" sz="2000" spc="-120">
                <a:solidFill>
                  <a:srgbClr val="727272"/>
                </a:solidFill>
                <a:latin typeface="Arial MT"/>
                <a:cs typeface="Arial MT"/>
              </a:rPr>
              <a:t>Pull</a:t>
            </a:r>
            <a:r>
              <a:rPr dirty="0" sz="2000" spc="1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707070"/>
                </a:solidFill>
                <a:latin typeface="Arial MT"/>
                <a:cs typeface="Arial MT"/>
              </a:rPr>
              <a:t>requests</a:t>
            </a:r>
            <a:r>
              <a:rPr dirty="0" sz="2000">
                <a:solidFill>
                  <a:srgbClr val="707070"/>
                </a:solidFill>
                <a:latin typeface="Arial MT"/>
                <a:cs typeface="Arial MT"/>
              </a:rPr>
              <a:t>	</a:t>
            </a:r>
            <a:r>
              <a:rPr dirty="0" sz="2000" spc="-50">
                <a:solidFill>
                  <a:srgbClr val="757575"/>
                </a:solidFill>
                <a:latin typeface="Arial MT"/>
                <a:cs typeface="Arial MT"/>
              </a:rPr>
              <a:t>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195136" y="4865687"/>
            <a:ext cx="445134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707070"/>
                </a:solidFill>
                <a:latin typeface="Arial MT"/>
                <a:cs typeface="Arial MT"/>
              </a:rPr>
              <a:t>Wiki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387926" y="4833937"/>
            <a:ext cx="590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10">
                <a:solidFill>
                  <a:srgbClr val="727272"/>
                </a:solidFill>
                <a:latin typeface="Arial MT"/>
                <a:cs typeface="Arial MT"/>
              </a:rPr>
              <a:t>Put</a:t>
            </a:r>
            <a:r>
              <a:rPr dirty="0" sz="2000" spc="-22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000" spc="-165">
                <a:solidFill>
                  <a:srgbClr val="7B7B7B"/>
                </a:solidFill>
                <a:latin typeface="Arial MT"/>
                <a:cs typeface="Arial MT"/>
              </a:rPr>
              <a:t>se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110176" y="5624512"/>
            <a:ext cx="8048625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70">
                <a:solidFill>
                  <a:srgbClr val="6B6B6B"/>
                </a:solidFill>
                <a:latin typeface="Arial MT"/>
                <a:cs typeface="Arial MT"/>
              </a:rPr>
              <a:t>Xerl,</a:t>
            </a:r>
            <a:r>
              <a:rPr dirty="0" sz="2150" spc="-9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150" spc="-20">
                <a:solidFill>
                  <a:srgbClr val="7E7E7E"/>
                </a:solidFill>
                <a:latin typeface="Arial MT"/>
                <a:cs typeface="Arial MT"/>
              </a:rPr>
              <a:t>an</a:t>
            </a:r>
            <a:r>
              <a:rPr dirty="0" sz="2150" spc="-13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2150" spc="-70">
                <a:solidFill>
                  <a:srgbClr val="626262"/>
                </a:solidFill>
                <a:latin typeface="Arial MT"/>
                <a:cs typeface="Arial MT"/>
              </a:rPr>
              <a:t>eXtended</a:t>
            </a:r>
            <a:r>
              <a:rPr dirty="0" sz="2150" spc="-8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2150" spc="-145">
                <a:solidFill>
                  <a:srgbClr val="6E6E6E"/>
                </a:solidFill>
                <a:latin typeface="Arial MT"/>
                <a:cs typeface="Arial MT"/>
              </a:rPr>
              <a:t>ERLang</a:t>
            </a:r>
            <a:r>
              <a:rPr dirty="0" sz="2150" spc="-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2150" spc="-55">
                <a:solidFill>
                  <a:srgbClr val="696969"/>
                </a:solidFill>
                <a:latin typeface="Arial MT"/>
                <a:cs typeface="Arial MT"/>
              </a:rPr>
              <a:t>language,</a:t>
            </a:r>
            <a:r>
              <a:rPr dirty="0" sz="2150" spc="-4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7B7B7B"/>
                </a:solidFill>
                <a:latin typeface="Arial MT"/>
                <a:cs typeface="Arial MT"/>
              </a:rPr>
              <a:t>is</a:t>
            </a:r>
            <a:r>
              <a:rPr dirty="0" sz="2150" spc="-60">
                <a:solidFill>
                  <a:srgbClr val="7B7B7B"/>
                </a:solidFill>
                <a:latin typeface="Arial MT"/>
                <a:cs typeface="Arial MT"/>
              </a:rPr>
              <a:t> </a:t>
            </a:r>
            <a:r>
              <a:rPr dirty="0" sz="2150" spc="-280">
                <a:solidFill>
                  <a:srgbClr val="7E7E7E"/>
                </a:solidFill>
                <a:latin typeface="Arial MT"/>
                <a:cs typeface="Arial MT"/>
              </a:rPr>
              <a:t>a</a:t>
            </a:r>
            <a:r>
              <a:rPr dirty="0" sz="2150" spc="6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2150" spc="-55">
                <a:solidFill>
                  <a:srgbClr val="707070"/>
                </a:solidFill>
                <a:latin typeface="Arial MT"/>
                <a:cs typeface="Arial MT"/>
              </a:rPr>
              <a:t>language</a:t>
            </a:r>
            <a:r>
              <a:rPr dirty="0" sz="2150" spc="7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676767"/>
                </a:solidFill>
                <a:latin typeface="Arial MT"/>
                <a:cs typeface="Arial MT"/>
              </a:rPr>
              <a:t>for</a:t>
            </a:r>
            <a:r>
              <a:rPr dirty="0" sz="2150" spc="-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606060"/>
                </a:solidFill>
                <a:latin typeface="Arial MT"/>
                <a:cs typeface="Arial MT"/>
              </a:rPr>
              <a:t>the</a:t>
            </a:r>
            <a:r>
              <a:rPr dirty="0" sz="2150" spc="-13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2150" spc="-275">
                <a:solidFill>
                  <a:srgbClr val="606060"/>
                </a:solidFill>
                <a:latin typeface="Arial MT"/>
                <a:cs typeface="Arial MT"/>
              </a:rPr>
              <a:t>BEAIV.</a:t>
            </a:r>
            <a:r>
              <a:rPr dirty="0" sz="2150" spc="13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solidFill>
                  <a:srgbClr val="626262"/>
                </a:solidFill>
                <a:latin typeface="Arial MT"/>
                <a:cs typeface="Arial MT"/>
              </a:rPr>
              <a:t>VM.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32173" y="6492875"/>
            <a:ext cx="13569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275" algn="l"/>
              </a:tabLst>
            </a:pPr>
            <a:r>
              <a:rPr dirty="0" sz="1800" spc="-25">
                <a:solidFill>
                  <a:srgbClr val="959595"/>
                </a:solidFill>
                <a:latin typeface="Arial MT"/>
                <a:cs typeface="Arial MT"/>
              </a:rPr>
              <a:t>”r</a:t>
            </a:r>
            <a:r>
              <a:rPr dirty="0" sz="1800">
                <a:solidFill>
                  <a:srgbClr val="959595"/>
                </a:solidFill>
                <a:latin typeface="Arial MT"/>
                <a:cs typeface="Arial MT"/>
              </a:rPr>
              <a:t>	</a:t>
            </a:r>
            <a:r>
              <a:rPr dirty="0" sz="1800" spc="60">
                <a:solidFill>
                  <a:srgbClr val="4B4B4B"/>
                </a:solidFill>
                <a:latin typeface="Arial MT"/>
                <a:cs typeface="Arial MT"/>
              </a:rPr>
              <a:t>7</a:t>
            </a:r>
            <a:r>
              <a:rPr dirty="0" sz="1800" spc="2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7E7E7E"/>
                </a:solidFill>
                <a:latin typeface="Arial MT"/>
                <a:cs typeface="Arial MT"/>
              </a:rPr>
              <a:t>commtts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637100" y="8135937"/>
            <a:ext cx="46361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525252"/>
                </a:solidFill>
                <a:latin typeface="Arial MT"/>
                <a:cs typeface="Arial MT"/>
              </a:rPr>
              <a:t>essan</a:t>
            </a:r>
            <a:r>
              <a:rPr dirty="0" sz="1650" spc="12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Add</a:t>
            </a:r>
            <a:r>
              <a:rPr dirty="0" sz="1650" spc="-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7E7E7E"/>
                </a:solidFill>
                <a:latin typeface="Arial MT"/>
                <a:cs typeface="Arial MT"/>
              </a:rPr>
              <a:t>sup</a:t>
            </a:r>
            <a:r>
              <a:rPr dirty="0" sz="1650" spc="-275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port</a:t>
            </a:r>
            <a:r>
              <a:rPr dirty="0" sz="1650" spc="12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lo</a:t>
            </a:r>
            <a:r>
              <a:rPr dirty="0" sz="1650" spc="-21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r</a:t>
            </a:r>
            <a:r>
              <a:rPr dirty="0" sz="1650" spc="13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19191"/>
                </a:solidFill>
                <a:latin typeface="Arial MT"/>
                <a:cs typeface="Arial MT"/>
              </a:rPr>
              <a:t>many</a:t>
            </a:r>
            <a:r>
              <a:rPr dirty="0" sz="1650" spc="21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797979"/>
                </a:solidFill>
                <a:latin typeface="Arial MT"/>
                <a:cs typeface="Arial MT"/>
              </a:rPr>
              <a:t>integer</a:t>
            </a:r>
            <a:r>
              <a:rPr dirty="0" sz="1650" spc="17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757575"/>
                </a:solidFill>
                <a:latin typeface="Arial MT"/>
                <a:cs typeface="Arial MT"/>
              </a:rPr>
              <a:t>expressions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268174" y="8713787"/>
            <a:ext cx="88836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5A3C6"/>
                </a:solidFill>
                <a:latin typeface="Arial MT"/>
                <a:cs typeface="Arial MT"/>
              </a:rPr>
              <a:t>m</a:t>
            </a:r>
            <a:r>
              <a:rPr dirty="0" sz="1750" spc="420">
                <a:solidFill>
                  <a:srgbClr val="85A3C6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91A1C6"/>
                </a:solidFill>
                <a:latin typeface="Arial MT"/>
                <a:cs typeface="Arial MT"/>
              </a:rPr>
              <a:t>guide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257921" y="9710737"/>
            <a:ext cx="117538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2000" spc="165">
                <a:solidFill>
                  <a:srgbClr val="7EA7CA"/>
                </a:solidFill>
                <a:latin typeface="Arial MT"/>
                <a:cs typeface="Arial MT"/>
              </a:rPr>
              <a:t>m</a:t>
            </a:r>
            <a:r>
              <a:rPr dirty="0" sz="2000" spc="30">
                <a:solidFill>
                  <a:srgbClr val="7EA7CA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607EA5"/>
                </a:solidFill>
                <a:latin typeface="Arial MT"/>
                <a:cs typeface="Arial MT"/>
              </a:rPr>
              <a:t>test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2000" spc="-310">
                <a:solidFill>
                  <a:srgbClr val="A0A0A0"/>
                </a:solidFill>
                <a:latin typeface="Arial MT"/>
                <a:cs typeface="Arial MT"/>
              </a:rPr>
              <a:t>(=)</a:t>
            </a:r>
            <a:r>
              <a:rPr dirty="0" sz="2000" spc="375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2000" spc="-80">
                <a:solidFill>
                  <a:srgbClr val="6087B1"/>
                </a:solidFill>
                <a:latin typeface="Arial MT"/>
                <a:cs typeface="Arial MT"/>
              </a:rPr>
              <a:t>Vakefl|e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272256" y="10777537"/>
            <a:ext cx="1634489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0325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66799E"/>
                </a:solidFill>
                <a:latin typeface="Arial MT"/>
                <a:cs typeface="Arial MT"/>
              </a:rPr>
              <a:t>READ!vtE.md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17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-340">
                <a:solidFill>
                  <a:srgbClr val="9E9E9E"/>
                </a:solidFill>
                <a:latin typeface="Arial MT"/>
                <a:cs typeface="Arial MT"/>
              </a:rPr>
              <a:t>EB</a:t>
            </a:r>
            <a:r>
              <a:rPr dirty="0" sz="2000" spc="-254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2000" spc="-170">
                <a:solidFill>
                  <a:srgbClr val="232323"/>
                </a:solidFill>
                <a:latin typeface="Arial MT"/>
                <a:cs typeface="Arial MT"/>
              </a:rPr>
              <a:t>README.md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823184" y="12619037"/>
            <a:ext cx="8050530" cy="1541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-375">
                <a:solidFill>
                  <a:srgbClr val="282828"/>
                </a:solidFill>
                <a:latin typeface="Arial MT"/>
                <a:cs typeface="Arial MT"/>
              </a:rPr>
              <a:t>Xerl</a:t>
            </a:r>
            <a:endParaRPr sz="46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4015"/>
              </a:spcBef>
            </a:pPr>
            <a:r>
              <a:rPr dirty="0" sz="2000">
                <a:solidFill>
                  <a:srgbClr val="333333"/>
                </a:solidFill>
                <a:latin typeface="Arial MT"/>
                <a:cs typeface="Arial MT"/>
              </a:rPr>
              <a:t>Xerl,</a:t>
            </a:r>
            <a:r>
              <a:rPr dirty="0" sz="2000" spc="6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F4F4F"/>
                </a:solidFill>
                <a:latin typeface="Arial MT"/>
                <a:cs typeface="Arial MT"/>
              </a:rPr>
              <a:t>an</a:t>
            </a:r>
            <a:r>
              <a:rPr dirty="0" sz="2000" spc="-3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D2D2D"/>
                </a:solidFill>
                <a:latin typeface="Arial MT"/>
                <a:cs typeface="Arial MT"/>
              </a:rPr>
              <a:t>eXtended</a:t>
            </a:r>
            <a:r>
              <a:rPr dirty="0" sz="2000" spc="10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2000" spc="-40">
                <a:solidFill>
                  <a:srgbClr val="333333"/>
                </a:solidFill>
                <a:latin typeface="Arial MT"/>
                <a:cs typeface="Arial MT"/>
              </a:rPr>
              <a:t>ERLang</a:t>
            </a:r>
            <a:r>
              <a:rPr dirty="0" sz="2000" spc="1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363636"/>
                </a:solidFill>
                <a:latin typeface="Arial MT"/>
                <a:cs typeface="Arial MT"/>
              </a:rPr>
              <a:t>language,</a:t>
            </a:r>
            <a:r>
              <a:rPr dirty="0" sz="2000" spc="4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76767"/>
                </a:solidFill>
                <a:latin typeface="Arial MT"/>
                <a:cs typeface="Arial MT"/>
              </a:rPr>
              <a:t>is</a:t>
            </a:r>
            <a:r>
              <a:rPr dirty="0" sz="2000" spc="2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24242"/>
                </a:solidFill>
                <a:latin typeface="Arial MT"/>
                <a:cs typeface="Arial MT"/>
              </a:rPr>
              <a:t>a</a:t>
            </a:r>
            <a:r>
              <a:rPr dirty="0" sz="2000" spc="-5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2000" spc="-55">
                <a:solidFill>
                  <a:srgbClr val="424242"/>
                </a:solidFill>
                <a:latin typeface="Arial MT"/>
                <a:cs typeface="Arial MT"/>
              </a:rPr>
              <a:t>Language</a:t>
            </a:r>
            <a:r>
              <a:rPr dirty="0" sz="2000" spc="14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F2F2F"/>
                </a:solidFill>
                <a:latin typeface="Arial MT"/>
                <a:cs typeface="Arial MT"/>
              </a:rPr>
              <a:t>for</a:t>
            </a:r>
            <a:r>
              <a:rPr dirty="0" sz="2000" spc="9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000" spc="-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3B3B3B"/>
                </a:solidFill>
                <a:latin typeface="Arial MT"/>
                <a:cs typeface="Arial MT"/>
              </a:rPr>
              <a:t>BEAM</a:t>
            </a:r>
            <a:r>
              <a:rPr dirty="0" sz="2000" spc="8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444444"/>
                </a:solidFill>
                <a:latin typeface="Arial MT"/>
                <a:cs typeface="Arial MT"/>
              </a:rPr>
              <a:t>VM.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278130" y="6488112"/>
            <a:ext cx="1116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E9E9E"/>
                </a:solidFill>
                <a:latin typeface="Arial MT"/>
                <a:cs typeface="Arial MT"/>
              </a:rPr>
              <a:t>r</a:t>
            </a:r>
            <a:r>
              <a:rPr dirty="0" sz="1800" spc="47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3F3F3F"/>
                </a:solidFill>
                <a:latin typeface="Arial MT"/>
                <a:cs typeface="Arial MT"/>
              </a:rPr>
              <a:t>1</a:t>
            </a:r>
            <a:r>
              <a:rPr dirty="0" sz="1800" spc="-8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800" spc="95">
                <a:solidFill>
                  <a:srgbClr val="808080"/>
                </a:solidFill>
                <a:latin typeface="Arial MT"/>
                <a:cs typeface="Arial MT"/>
              </a:rPr>
              <a:t>brancl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712151" y="9223375"/>
            <a:ext cx="43091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9660" algn="l"/>
              </a:tabLst>
            </a:pPr>
            <a:r>
              <a:rPr dirty="0" sz="1750">
                <a:solidFill>
                  <a:srgbClr val="979797"/>
                </a:solidFill>
                <a:latin typeface="Arial MT"/>
                <a:cs typeface="Arial MT"/>
              </a:rPr>
              <a:t>Acd</a:t>
            </a:r>
            <a:r>
              <a:rPr dirty="0" sz="1750" spc="26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8C8C8C"/>
                </a:solidFill>
                <a:latin typeface="Arial MT"/>
                <a:cs typeface="Arial MT"/>
              </a:rPr>
              <a:t>suopor</a:t>
            </a:r>
            <a:r>
              <a:rPr dirty="0" sz="1750" spc="-9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98989"/>
                </a:solidFill>
                <a:latin typeface="Arial MT"/>
                <a:cs typeface="Arial MT"/>
              </a:rPr>
              <a:t>t</a:t>
            </a:r>
            <a:r>
              <a:rPr dirty="0" sz="1750" spc="15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’or</a:t>
            </a:r>
            <a:r>
              <a:rPr dirty="0" sz="1750" spc="18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65">
                <a:solidFill>
                  <a:srgbClr val="979797"/>
                </a:solidFill>
                <a:latin typeface="Arial MT"/>
                <a:cs typeface="Arial MT"/>
              </a:rPr>
              <a:t>mary</a:t>
            </a:r>
            <a:r>
              <a:rPr dirty="0" sz="1750">
                <a:solidFill>
                  <a:srgbClr val="979797"/>
                </a:solidFill>
                <a:latin typeface="Arial MT"/>
                <a:cs typeface="Arial MT"/>
              </a:rPr>
              <a:t>	</a:t>
            </a:r>
            <a:r>
              <a:rPr dirty="0" sz="1750">
                <a:solidFill>
                  <a:srgbClr val="838383"/>
                </a:solidFill>
                <a:latin typeface="Arial MT"/>
                <a:cs typeface="Arial MT"/>
              </a:rPr>
              <a:t>nteçe</a:t>
            </a:r>
            <a:r>
              <a:rPr dirty="0" sz="1750">
                <a:solidFill>
                  <a:srgbClr val="909090"/>
                </a:solidFill>
                <a:latin typeface="Arial MT"/>
                <a:cs typeface="Arial MT"/>
              </a:rPr>
              <a:t>r</a:t>
            </a:r>
            <a:r>
              <a:rPr dirty="0" sz="1750" spc="30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 spc="-55">
                <a:solidFill>
                  <a:srgbClr val="8E8E8E"/>
                </a:solidFill>
                <a:latin typeface="Arial MT"/>
                <a:cs typeface="Arial MT"/>
              </a:rPr>
              <a:t>exç^e</a:t>
            </a:r>
            <a:r>
              <a:rPr dirty="0" sz="1750" spc="-18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78787"/>
                </a:solidFill>
                <a:latin typeface="Arial MT"/>
                <a:cs typeface="Arial MT"/>
              </a:rPr>
              <a:t>ssions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712151" y="9737725"/>
            <a:ext cx="271653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E8E8E"/>
                </a:solidFill>
                <a:latin typeface="Arial MT"/>
                <a:cs typeface="Arial MT"/>
              </a:rPr>
              <a:t>Aon</a:t>
            </a:r>
            <a:r>
              <a:rPr dirty="0" sz="1750" spc="9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828282"/>
                </a:solidFill>
                <a:latin typeface="Arial MT"/>
                <a:cs typeface="Arial MT"/>
              </a:rPr>
              <a:t>expre</a:t>
            </a:r>
            <a:r>
              <a:rPr dirty="0" sz="1750" spc="-23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50" spc="-35">
                <a:solidFill>
                  <a:srgbClr val="999999"/>
                </a:solidFill>
                <a:latin typeface="Arial MT"/>
                <a:cs typeface="Arial MT"/>
              </a:rPr>
              <a:t>ss</a:t>
            </a:r>
            <a:r>
              <a:rPr dirty="0" sz="1750" spc="4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39393"/>
                </a:solidFill>
                <a:latin typeface="Arial MT"/>
                <a:cs typeface="Arial MT"/>
              </a:rPr>
              <a:t>cns</a:t>
            </a:r>
            <a:r>
              <a:rPr dirty="0" sz="1750" spc="12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78787"/>
                </a:solidFill>
                <a:latin typeface="Arial MT"/>
                <a:cs typeface="Arial MT"/>
              </a:rPr>
              <a:t>seoaratcr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707861" y="10294937"/>
            <a:ext cx="231902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260" algn="l"/>
                <a:tab pos="1173480" algn="l"/>
              </a:tabLst>
            </a:pPr>
            <a:r>
              <a:rPr dirty="0" sz="1450">
                <a:solidFill>
                  <a:srgbClr val="8C8C8C"/>
                </a:solidFill>
                <a:latin typeface="Arial MT"/>
                <a:cs typeface="Arial MT"/>
              </a:rPr>
              <a:t>L</a:t>
            </a:r>
            <a:r>
              <a:rPr dirty="0" sz="1450" spc="-12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450" spc="-25">
                <a:solidFill>
                  <a:srgbClr val="898989"/>
                </a:solidFill>
                <a:latin typeface="Arial MT"/>
                <a:cs typeface="Arial MT"/>
              </a:rPr>
              <a:t>en:</a:t>
            </a:r>
            <a:r>
              <a:rPr dirty="0" sz="1450">
                <a:solidFill>
                  <a:srgbClr val="898989"/>
                </a:solidFill>
                <a:latin typeface="Arial MT"/>
                <a:cs typeface="Arial MT"/>
              </a:rPr>
              <a:t>	</a:t>
            </a:r>
            <a:r>
              <a:rPr dirty="0" sz="1450">
                <a:solidFill>
                  <a:srgbClr val="8E8E8E"/>
                </a:solidFill>
                <a:latin typeface="Arial MT"/>
                <a:cs typeface="Arial MT"/>
              </a:rPr>
              <a:t>y</a:t>
            </a:r>
            <a:r>
              <a:rPr dirty="0" sz="1450" spc="3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450" spc="-25" i="1">
                <a:solidFill>
                  <a:srgbClr val="959595"/>
                </a:solidFill>
                <a:latin typeface="Arial"/>
                <a:cs typeface="Arial"/>
              </a:rPr>
              <a:t>1Oü</a:t>
            </a:r>
            <a:r>
              <a:rPr dirty="0" sz="1450" i="1">
                <a:solidFill>
                  <a:srgbClr val="959595"/>
                </a:solidFill>
                <a:latin typeface="Arial"/>
                <a:cs typeface="Arial"/>
              </a:rPr>
              <a:t>	</a:t>
            </a:r>
            <a:r>
              <a:rPr dirty="0" sz="1450" spc="-55">
                <a:solidFill>
                  <a:srgbClr val="A0A0A0"/>
                </a:solidFill>
                <a:latin typeface="Arial MT"/>
                <a:cs typeface="Arial MT"/>
              </a:rPr>
              <a:t>U!</a:t>
            </a:r>
            <a:r>
              <a:rPr dirty="0" sz="1450" spc="-55">
                <a:solidFill>
                  <a:srgbClr val="9A9A9A"/>
                </a:solidFill>
                <a:latin typeface="Arial MT"/>
                <a:cs typeface="Arial MT"/>
              </a:rPr>
              <a:t>E'</a:t>
            </a:r>
            <a:r>
              <a:rPr dirty="0" sz="1450" spc="27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450">
                <a:solidFill>
                  <a:srgbClr val="909090"/>
                </a:solidFill>
                <a:latin typeface="Arial MT"/>
                <a:cs typeface="Arial MT"/>
              </a:rPr>
              <a:t>?u</a:t>
            </a:r>
            <a:r>
              <a:rPr dirty="0" sz="1450" spc="-25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450" spc="50">
                <a:solidFill>
                  <a:srgbClr val="8C8C8C"/>
                </a:solidFill>
                <a:latin typeface="Arial MT"/>
                <a:cs typeface="Arial MT"/>
              </a:rPr>
              <a:t>ç</a:t>
            </a:r>
            <a:r>
              <a:rPr dirty="0" sz="1450" spc="-17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450">
                <a:solidFill>
                  <a:srgbClr val="939393"/>
                </a:solidFill>
                <a:latin typeface="Arial MT"/>
                <a:cs typeface="Arial MT"/>
              </a:rPr>
              <a:t>po</a:t>
            </a:r>
            <a:r>
              <a:rPr dirty="0" sz="1450" spc="-3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450" spc="-25">
                <a:solidFill>
                  <a:srgbClr val="8E8E8E"/>
                </a:solidFill>
                <a:latin typeface="Arial MT"/>
                <a:cs typeface="Arial MT"/>
              </a:rPr>
              <a:t>rt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765607" y="4833937"/>
            <a:ext cx="7423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0">
                <a:solidFill>
                  <a:srgbClr val="6B6B6B"/>
                </a:solidFill>
                <a:latin typeface="Arial MT"/>
                <a:cs typeface="Arial MT"/>
              </a:rPr>
              <a:t>Graphs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255350" y="6472237"/>
            <a:ext cx="10496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925" algn="l"/>
              </a:tabLst>
            </a:pPr>
            <a:r>
              <a:rPr dirty="0" sz="2000" spc="-50">
                <a:solidFill>
                  <a:srgbClr val="4F4F4F"/>
                </a:solidFill>
                <a:latin typeface="Arial MT"/>
                <a:cs typeface="Arial MT"/>
              </a:rPr>
              <a:t>6</a:t>
            </a:r>
            <a:r>
              <a:rPr dirty="0" sz="2000">
                <a:solidFill>
                  <a:srgbClr val="4F4F4F"/>
                </a:solidFill>
                <a:latin typeface="Arial MT"/>
                <a:cs typeface="Arial MT"/>
              </a:rPr>
              <a:t>	</a:t>
            </a:r>
            <a:r>
              <a:rPr dirty="0" sz="2000" spc="-160">
                <a:solidFill>
                  <a:srgbClr val="7B7B7B"/>
                </a:solidFill>
                <a:latin typeface="Arial MT"/>
                <a:cs typeface="Arial MT"/>
              </a:rPr>
              <a:t>eteases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151266" y="7402512"/>
            <a:ext cx="763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444444"/>
                </a:solidFill>
                <a:latin typeface="Arial MT"/>
                <a:cs typeface="Arial MT"/>
              </a:rPr>
              <a:t>Find</a:t>
            </a:r>
            <a:r>
              <a:rPr dirty="0" sz="1800" spc="-13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494949"/>
                </a:solidFill>
                <a:latin typeface="Arial MT"/>
                <a:cs typeface="Arial MT"/>
              </a:rPr>
              <a:t>lila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6448887" y="4075112"/>
            <a:ext cx="424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3B3B3B"/>
                </a:solidFill>
                <a:latin typeface="Arial MT"/>
                <a:cs typeface="Arial MT"/>
              </a:rPr>
              <a:t>Fork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3432725" y="8142287"/>
            <a:ext cx="37909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34385" algn="l"/>
              </a:tabLst>
            </a:pPr>
            <a:r>
              <a:rPr dirty="0" sz="1600" spc="-200">
                <a:solidFill>
                  <a:srgbClr val="828282"/>
                </a:solidFill>
                <a:latin typeface="Arial MT"/>
                <a:cs typeface="Arial MT"/>
              </a:rPr>
              <a:t>mat</a:t>
            </a:r>
            <a:r>
              <a:rPr dirty="0" sz="1600" spc="-204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77777"/>
                </a:solidFill>
                <a:latin typeface="Arial MT"/>
                <a:cs typeface="Arial MT"/>
              </a:rPr>
              <a:t>est</a:t>
            </a:r>
            <a:r>
              <a:rPr dirty="0" sz="1600" spc="8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E7E7E"/>
                </a:solidFill>
                <a:latin typeface="Arial MT"/>
                <a:cs typeface="Arial MT"/>
              </a:rPr>
              <a:t>commi•</a:t>
            </a:r>
            <a:r>
              <a:rPr dirty="0" sz="1600" spc="175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E6E6E"/>
                </a:solidFill>
                <a:latin typeface="Arial MT"/>
                <a:cs typeface="Arial MT"/>
              </a:rPr>
              <a:t>916f</a:t>
            </a:r>
            <a:r>
              <a:rPr dirty="0" sz="1600" spc="-114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858585"/>
                </a:solidFill>
                <a:latin typeface="Arial MT"/>
                <a:cs typeface="Arial MT"/>
              </a:rPr>
              <a:t>755</a:t>
            </a:r>
            <a:r>
              <a:rPr dirty="0" sz="1600" spc="8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E8E8E"/>
                </a:solidFill>
                <a:latin typeface="Arial MT"/>
                <a:cs typeface="Arial MT"/>
              </a:rPr>
              <a:t>on</a:t>
            </a:r>
            <a:r>
              <a:rPr dirty="0" sz="1600" spc="7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28282"/>
                </a:solidFill>
                <a:latin typeface="Arial MT"/>
                <a:cs typeface="Arial MT"/>
              </a:rPr>
              <a:t>Feb</a:t>
            </a:r>
            <a:r>
              <a:rPr dirty="0" sz="1600" spc="14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747474"/>
                </a:solidFill>
                <a:latin typeface="Arial MT"/>
                <a:cs typeface="Arial MT"/>
              </a:rPr>
              <a:t>20</a:t>
            </a:r>
            <a:r>
              <a:rPr dirty="0" sz="1600">
                <a:solidFill>
                  <a:srgbClr val="747474"/>
                </a:solidFill>
                <a:latin typeface="Arial MT"/>
                <a:cs typeface="Arial MT"/>
              </a:rPr>
              <a:t>	</a:t>
            </a:r>
            <a:r>
              <a:rPr dirty="0" sz="1600" spc="-20">
                <a:solidFill>
                  <a:srgbClr val="757575"/>
                </a:solidFill>
                <a:latin typeface="Arial MT"/>
                <a:cs typeface="Arial MT"/>
              </a:rPr>
              <a:t>2013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6024821" y="8732837"/>
            <a:ext cx="12033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7E7E7E"/>
                </a:solidFill>
                <a:latin typeface="Arial MT"/>
                <a:cs typeface="Arial MT"/>
              </a:rPr>
              <a:t>4</a:t>
            </a:r>
            <a:r>
              <a:rPr dirty="0" sz="1600" spc="285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E8E8E"/>
                </a:solidFill>
                <a:latin typeface="Arial MT"/>
                <a:cs typeface="Arial MT"/>
              </a:rPr>
              <a:t>\‘ea</a:t>
            </a:r>
            <a:r>
              <a:rPr dirty="0" sz="1600" spc="-27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E8E8E"/>
                </a:solidFill>
                <a:latin typeface="Arial MT"/>
                <a:cs typeface="Arial MT"/>
              </a:rPr>
              <a:t>is</a:t>
            </a:r>
            <a:r>
              <a:rPr dirty="0" sz="1600" spc="42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959595"/>
                </a:solidFill>
                <a:latin typeface="Arial MT"/>
                <a:cs typeface="Arial MT"/>
              </a:rPr>
              <a:t>ag</a:t>
            </a:r>
            <a:r>
              <a:rPr dirty="0" sz="1600" spc="-40" i="1">
                <a:solidFill>
                  <a:srgbClr val="9C9C9C"/>
                </a:solidFill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6027324" y="9736137"/>
            <a:ext cx="1206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79797"/>
                </a:solidFill>
                <a:latin typeface="Arial MT"/>
                <a:cs typeface="Arial MT"/>
              </a:rPr>
              <a:t>3</a:t>
            </a:r>
            <a:r>
              <a:rPr dirty="0" sz="1800" spc="-3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800" spc="-65">
                <a:solidFill>
                  <a:srgbClr val="909090"/>
                </a:solidFill>
                <a:latin typeface="Arial MT"/>
                <a:cs typeface="Arial MT"/>
              </a:rPr>
              <a:t>yeah°</a:t>
            </a:r>
            <a:r>
              <a:rPr dirty="0" sz="1800" spc="5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909090"/>
                </a:solidFill>
                <a:latin typeface="Arial MT"/>
                <a:cs typeface="Arial MT"/>
              </a:rPr>
              <a:t>ago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5990645" y="10245725"/>
            <a:ext cx="127000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8417" sz="2475" spc="-1237">
                <a:solidFill>
                  <a:srgbClr val="898989"/>
                </a:solidFill>
                <a:latin typeface="Arial MT"/>
                <a:cs typeface="Arial MT"/>
              </a:rPr>
              <a:t>@</a:t>
            </a:r>
            <a:r>
              <a:rPr dirty="0" baseline="8417" sz="2475" spc="61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baseline="3367" sz="2475" spc="179">
                <a:solidFill>
                  <a:srgbClr val="909090"/>
                </a:solidFill>
                <a:latin typeface="Arial MT"/>
                <a:cs typeface="Arial MT"/>
              </a:rPr>
              <a:t>jr</a:t>
            </a:r>
            <a:r>
              <a:rPr dirty="0" baseline="-11695" sz="1425" spc="179">
                <a:solidFill>
                  <a:srgbClr val="909090"/>
                </a:solidFill>
                <a:latin typeface="Arial MT"/>
                <a:cs typeface="Arial MT"/>
              </a:rPr>
              <a:t>j</a:t>
            </a:r>
            <a:r>
              <a:rPr dirty="0" baseline="-8417" sz="2475" spc="179">
                <a:solidFill>
                  <a:srgbClr val="909090"/>
                </a:solidFill>
                <a:latin typeface="Arial MT"/>
                <a:cs typeface="Arial MT"/>
              </a:rPr>
              <a:t>a</a:t>
            </a:r>
            <a:r>
              <a:rPr dirty="0" sz="1650" spc="120">
                <a:solidFill>
                  <a:srgbClr val="9A9A9A"/>
                </a:solidFill>
                <a:latin typeface="Arial MT"/>
                <a:cs typeface="Arial MT"/>
              </a:rPr>
              <a:t>rs</a:t>
            </a:r>
            <a:r>
              <a:rPr dirty="0" sz="1650" spc="11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19191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533650"/>
            <a:ext cx="16459200" cy="112585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4500" y="2019300"/>
            <a:ext cx="3905250" cy="2952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8925" y="3228975"/>
            <a:ext cx="1285875" cy="1714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4450" y="11877675"/>
            <a:ext cx="2266950" cy="2095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49625" y="9301162"/>
            <a:ext cx="1171575" cy="21431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49625" y="10848975"/>
            <a:ext cx="1171575" cy="2095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049625" y="12901612"/>
            <a:ext cx="1171575" cy="21431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060320" y="2484437"/>
            <a:ext cx="486029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484">
                <a:solidFill>
                  <a:srgbClr val="9ED479"/>
                </a:solidFill>
                <a:latin typeface="Arial MT"/>
                <a:cs typeface="Arial MT"/>
              </a:rPr>
              <a:t>@</a:t>
            </a:r>
            <a:r>
              <a:rPr dirty="0" sz="1900" spc="350">
                <a:solidFill>
                  <a:srgbClr val="9ED479"/>
                </a:solidFill>
                <a:latin typeface="Arial MT"/>
                <a:cs typeface="Arial MT"/>
              </a:rPr>
              <a:t> </a:t>
            </a:r>
            <a:r>
              <a:rPr dirty="0" sz="1900" spc="-55">
                <a:solidFill>
                  <a:srgbClr val="59AE62"/>
                </a:solidFill>
                <a:latin typeface="Arial MT"/>
                <a:cs typeface="Arial MT"/>
              </a:rPr>
              <a:t>GilHuo,</a:t>
            </a:r>
            <a:r>
              <a:rPr dirty="0" sz="1900" spc="-35">
                <a:solidFill>
                  <a:srgbClr val="59AE62"/>
                </a:solidFill>
                <a:latin typeface="Arial MT"/>
                <a:cs typeface="Arial MT"/>
              </a:rPr>
              <a:t> </a:t>
            </a:r>
            <a:r>
              <a:rPr dirty="0" sz="1900" spc="-35">
                <a:solidFill>
                  <a:srgbClr val="7CB583"/>
                </a:solidFill>
                <a:latin typeface="Arial MT"/>
                <a:cs typeface="Arial MT"/>
              </a:rPr>
              <a:t>lnc.</a:t>
            </a:r>
            <a:r>
              <a:rPr dirty="0" sz="1900" spc="-45">
                <a:solidFill>
                  <a:srgbClr val="7CB583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69BA80"/>
                </a:solidFill>
                <a:latin typeface="Arial MT"/>
                <a:cs typeface="Arial MT"/>
              </a:rPr>
              <a:t>IUS)</a:t>
            </a:r>
            <a:r>
              <a:rPr dirty="0" sz="1900" spc="245">
                <a:solidFill>
                  <a:srgbClr val="69BA80"/>
                </a:solidFill>
                <a:latin typeface="Arial MT"/>
                <a:cs typeface="Arial MT"/>
              </a:rPr>
              <a:t> </a:t>
            </a:r>
            <a:r>
              <a:rPr dirty="0" sz="1900" spc="-70">
                <a:solidFill>
                  <a:srgbClr val="1A1A1A"/>
                </a:solidFill>
                <a:latin typeface="Arial MT"/>
                <a:cs typeface="Arial MT"/>
              </a:rPr>
              <a:t>h!ttps.//gíthub.com,</a:t>
            </a:r>
            <a:r>
              <a:rPr dirty="0" sz="1900" spc="-33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1A1A1A"/>
                </a:solidFill>
                <a:latin typeface="Arial MT"/>
                <a:cs typeface="Arial MT"/>
              </a:rPr>
              <a:t>etnt/em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76436" y="3983037"/>
            <a:ext cx="1288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647CBC"/>
                </a:solidFill>
                <a:latin typeface="Arial MT"/>
                <a:cs typeface="Arial MT"/>
              </a:rPr>
              <a:t>etnt</a:t>
            </a:r>
            <a:r>
              <a:rPr dirty="0" sz="2400" spc="55">
                <a:solidFill>
                  <a:srgbClr val="647CB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838383"/>
                </a:solidFill>
                <a:latin typeface="Arial MT"/>
                <a:cs typeface="Arial MT"/>
              </a:rPr>
              <a:t>/</a:t>
            </a:r>
            <a:r>
              <a:rPr dirty="0" sz="2400" spc="-75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2400" spc="-25">
                <a:solidFill>
                  <a:srgbClr val="628CCC"/>
                </a:solidFill>
                <a:latin typeface="Arial MT"/>
                <a:cs typeface="Arial MT"/>
              </a:rPr>
              <a:t>eml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338090" y="4833937"/>
            <a:ext cx="844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151515"/>
                </a:solidFill>
                <a:latin typeface="Arial MT"/>
                <a:cs typeface="Arial MT"/>
              </a:rPr>
              <a:t>‹›</a:t>
            </a:r>
            <a:r>
              <a:rPr dirty="0" sz="2000" spc="345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545454"/>
                </a:solidFill>
                <a:latin typeface="Arial MT"/>
                <a:cs typeface="Arial MT"/>
              </a:rPr>
              <a:t>Cooe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951883" y="4833937"/>
            <a:ext cx="9321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dirty="0" sz="2000" spc="-10">
                <a:solidFill>
                  <a:srgbClr val="6B6B6B"/>
                </a:solidFill>
                <a:latin typeface="Arial MT"/>
                <a:cs typeface="Arial MT"/>
              </a:rPr>
              <a:t>issues</a:t>
            </a:r>
            <a:r>
              <a:rPr dirty="0" sz="2000">
                <a:solidFill>
                  <a:srgbClr val="6B6B6B"/>
                </a:solidFill>
                <a:latin typeface="Arial MT"/>
                <a:cs typeface="Arial MT"/>
              </a:rPr>
              <a:t>	</a:t>
            </a:r>
            <a:r>
              <a:rPr dirty="0" sz="2000" spc="-145">
                <a:solidFill>
                  <a:srgbClr val="747474"/>
                </a:solidFill>
                <a:latin typeface="Arial MT"/>
                <a:cs typeface="Arial MT"/>
              </a:rPr>
              <a:t>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683193" y="4840287"/>
            <a:ext cx="1631314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dirty="0" sz="1950" spc="-145">
                <a:solidFill>
                  <a:srgbClr val="777777"/>
                </a:solidFill>
                <a:latin typeface="Arial MT"/>
                <a:cs typeface="Arial MT"/>
              </a:rPr>
              <a:t>PuII</a:t>
            </a:r>
            <a:r>
              <a:rPr dirty="0" sz="1950" spc="30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6E6E6E"/>
                </a:solidFill>
                <a:latin typeface="Arial MT"/>
                <a:cs typeface="Arial MT"/>
              </a:rPr>
              <a:t>requests</a:t>
            </a:r>
            <a:r>
              <a:rPr dirty="0" sz="1950">
                <a:solidFill>
                  <a:srgbClr val="6E6E6E"/>
                </a:solidFill>
                <a:latin typeface="Arial MT"/>
                <a:cs typeface="Arial MT"/>
              </a:rPr>
              <a:t>	</a:t>
            </a:r>
            <a:r>
              <a:rPr dirty="0" sz="1950" spc="-50">
                <a:solidFill>
                  <a:srgbClr val="757575"/>
                </a:solidFill>
                <a:latin typeface="Arial MT"/>
                <a:cs typeface="Arial MT"/>
              </a:rPr>
              <a:t>o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95292" y="4878387"/>
            <a:ext cx="445134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0">
                <a:solidFill>
                  <a:srgbClr val="696969"/>
                </a:solidFill>
                <a:latin typeface="Arial MT"/>
                <a:cs typeface="Arial MT"/>
              </a:rPr>
              <a:t>Wiki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099801" y="5630862"/>
            <a:ext cx="69138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30">
                <a:solidFill>
                  <a:srgbClr val="666666"/>
                </a:solidFill>
                <a:latin typeface="Arial MT"/>
                <a:cs typeface="Arial MT"/>
              </a:rPr>
              <a:t>Erlang </a:t>
            </a:r>
            <a:r>
              <a:rPr dirty="0" sz="2100">
                <a:solidFill>
                  <a:srgbClr val="5D5D5D"/>
                </a:solidFill>
                <a:latin typeface="Arial MT"/>
                <a:cs typeface="Arial MT"/>
              </a:rPr>
              <a:t>flavored</a:t>
            </a:r>
            <a:r>
              <a:rPr dirty="0" sz="2100" spc="-55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6B6B6B"/>
                </a:solidFill>
                <a:latin typeface="Arial MT"/>
                <a:cs typeface="Arial MT"/>
              </a:rPr>
              <a:t>by</a:t>
            </a:r>
            <a:r>
              <a:rPr dirty="0" sz="2100" spc="-3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100" spc="-80">
                <a:solidFill>
                  <a:srgbClr val="6B6B6B"/>
                </a:solidFill>
                <a:latin typeface="Arial MT"/>
                <a:cs typeface="Arial MT"/>
              </a:rPr>
              <a:t>Some</a:t>
            </a:r>
            <a:r>
              <a:rPr dirty="0" sz="2100" spc="-7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666666"/>
                </a:solidFill>
                <a:latin typeface="Arial MT"/>
                <a:cs typeface="Arial MT"/>
              </a:rPr>
              <a:t>ML</a:t>
            </a:r>
            <a:r>
              <a:rPr dirty="0" sz="2100" spc="-5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A5A5A5"/>
                </a:solidFill>
                <a:latin typeface="Arial MT"/>
                <a:cs typeface="Arial MT"/>
                <a:hlinkClick r:id="rId9"/>
              </a:rPr>
              <a:t>http://www.redhoterlang.com/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31954" y="6481762"/>
            <a:ext cx="137287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545" algn="l"/>
              </a:tabLst>
            </a:pPr>
            <a:r>
              <a:rPr dirty="0" sz="1850" spc="-25">
                <a:solidFill>
                  <a:srgbClr val="979797"/>
                </a:solidFill>
                <a:latin typeface="Arial MT"/>
                <a:cs typeface="Arial MT"/>
              </a:rPr>
              <a:t>”r</a:t>
            </a:r>
            <a:r>
              <a:rPr dirty="0" sz="1850">
                <a:solidFill>
                  <a:srgbClr val="979797"/>
                </a:solidFill>
                <a:latin typeface="Arial MT"/>
                <a:cs typeface="Arial MT"/>
              </a:rPr>
              <a:t>	</a:t>
            </a:r>
            <a:r>
              <a:rPr dirty="0" sz="1850" spc="100">
                <a:solidFill>
                  <a:srgbClr val="2F2F2F"/>
                </a:solidFill>
                <a:latin typeface="Arial MT"/>
                <a:cs typeface="Arial MT"/>
              </a:rPr>
              <a:t>8</a:t>
            </a:r>
            <a:r>
              <a:rPr dirty="0" sz="1850" spc="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757575"/>
                </a:solidFill>
                <a:latin typeface="Arial MT"/>
                <a:cs typeface="Arial MT"/>
              </a:rPr>
              <a:t>ccmmits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649388" y="8135937"/>
            <a:ext cx="392874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4B4B4B"/>
                </a:solidFill>
                <a:latin typeface="Arial MT"/>
                <a:cs typeface="Arial MT"/>
              </a:rPr>
              <a:t>Torbjorn</a:t>
            </a:r>
            <a:r>
              <a:rPr dirty="0" sz="1650" spc="11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363636"/>
                </a:solidFill>
                <a:latin typeface="Arial MT"/>
                <a:cs typeface="Arial MT"/>
              </a:rPr>
              <a:t>Tornkvist</a:t>
            </a:r>
            <a:r>
              <a:rPr dirty="0" sz="1650" spc="21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7C7C7C"/>
                </a:solidFill>
                <a:latin typeface="Arial MT"/>
                <a:cs typeface="Arial MT"/>
              </a:rPr>
              <a:t>Upda!</a:t>
            </a:r>
            <a:r>
              <a:rPr dirty="0" sz="1650" spc="-29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A9A9A"/>
                </a:solidFill>
                <a:latin typeface="Arial MT"/>
                <a:cs typeface="Arial MT"/>
              </a:rPr>
              <a:t>ing</a:t>
            </a:r>
            <a:r>
              <a:rPr dirty="0" sz="1650" spc="5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the</a:t>
            </a:r>
            <a:r>
              <a:rPr dirty="0" sz="1650" spc="7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135">
                <a:solidFill>
                  <a:srgbClr val="858585"/>
                </a:solidFill>
                <a:latin typeface="Arial MT"/>
                <a:cs typeface="Arial MT"/>
              </a:rPr>
              <a:t>READ</a:t>
            </a:r>
            <a:r>
              <a:rPr dirty="0" sz="1650" spc="-13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778087"/>
                </a:solidFill>
                <a:latin typeface="Arial MT"/>
                <a:cs typeface="Arial MT"/>
              </a:rPr>
              <a:t>V</a:t>
            </a:r>
            <a:r>
              <a:rPr dirty="0" sz="1650" spc="-25">
                <a:solidFill>
                  <a:srgbClr val="859399"/>
                </a:solidFill>
                <a:latin typeface="Arial MT"/>
                <a:cs typeface="Arial MT"/>
              </a:rPr>
              <a:t>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267755" y="9240837"/>
            <a:ext cx="1282700" cy="79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  <a:tabLst>
                <a:tab pos="314960" algn="l"/>
              </a:tabLst>
            </a:pPr>
            <a:r>
              <a:rPr dirty="0" sz="1650" spc="-409">
                <a:solidFill>
                  <a:srgbClr val="80A5DA"/>
                </a:solidFill>
                <a:latin typeface="Arial MT"/>
                <a:cs typeface="Arial MT"/>
              </a:rPr>
              <a:t>m</a:t>
            </a:r>
            <a:r>
              <a:rPr dirty="0" sz="1650">
                <a:solidFill>
                  <a:srgbClr val="80A5DA"/>
                </a:solidFill>
                <a:latin typeface="Arial MT"/>
                <a:cs typeface="Arial MT"/>
              </a:rPr>
              <a:t>	</a:t>
            </a:r>
            <a:r>
              <a:rPr dirty="0" sz="1650" spc="-10">
                <a:solidFill>
                  <a:srgbClr val="7E95BF"/>
                </a:solidFill>
                <a:latin typeface="Arial MT"/>
                <a:cs typeface="Arial MT"/>
              </a:rPr>
              <a:t>exarnples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60">
                <a:solidFill>
                  <a:srgbClr val="7EA7CA"/>
                </a:solidFill>
                <a:latin typeface="Arial MT"/>
                <a:cs typeface="Arial MT"/>
              </a:rPr>
              <a:t>m</a:t>
            </a:r>
            <a:r>
              <a:rPr dirty="0" sz="1800" spc="245">
                <a:solidFill>
                  <a:srgbClr val="7EA7CA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8995A7"/>
                </a:solidFill>
                <a:latin typeface="Arial MT"/>
                <a:cs typeface="Arial MT"/>
              </a:rPr>
              <a:t>include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259384" y="11812587"/>
            <a:ext cx="159766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9A9A9A"/>
                </a:solidFill>
                <a:latin typeface="Arial MT"/>
                <a:cs typeface="Arial MT"/>
              </a:rPr>
              <a:t>i-</a:t>
            </a:r>
            <a:r>
              <a:rPr dirty="0" sz="1650" spc="-3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A3A3A3"/>
                </a:solidFill>
                <a:latin typeface="Arial MT"/>
                <a:cs typeface="Arial MT"/>
              </a:rPr>
              <a:t>i</a:t>
            </a:r>
            <a:r>
              <a:rPr dirty="0" sz="1650" spc="210">
                <a:solidFill>
                  <a:srgbClr val="A3A3A3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62799E"/>
                </a:solidFill>
                <a:latin typeface="Arial MT"/>
                <a:cs typeface="Arial MT"/>
              </a:rPr>
              <a:t>README.rnd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562843" y="12301537"/>
            <a:ext cx="54102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45">
                <a:solidFill>
                  <a:srgbClr val="7B90BF"/>
                </a:solidFill>
                <a:latin typeface="Arial MT"/>
                <a:cs typeface="Arial MT"/>
              </a:rPr>
              <a:t>rebar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64491" y="12841287"/>
            <a:ext cx="12471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60">
                <a:solidFill>
                  <a:srgbClr val="7C91BF"/>
                </a:solidFill>
                <a:latin typeface="Arial MT"/>
                <a:cs typeface="Arial MT"/>
              </a:rPr>
              <a:t>re</a:t>
            </a:r>
            <a:r>
              <a:rPr dirty="0" sz="1650" spc="60">
                <a:solidFill>
                  <a:srgbClr val="9E9E9E"/>
                </a:solidFill>
                <a:latin typeface="Arial MT"/>
                <a:cs typeface="Arial MT"/>
              </a:rPr>
              <a:t>bar.config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091022" y="8713787"/>
            <a:ext cx="114109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39393"/>
                </a:solidFill>
                <a:latin typeface="Arial MT"/>
                <a:cs typeface="Arial MT"/>
              </a:rPr>
              <a:t>In</a:t>
            </a:r>
            <a:r>
              <a:rPr dirty="0" sz="1750" spc="-3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39393"/>
                </a:solidFill>
                <a:latin typeface="Arial MT"/>
                <a:cs typeface="Arial MT"/>
              </a:rPr>
              <a:t>t</a:t>
            </a:r>
            <a:r>
              <a:rPr dirty="0" sz="1750" spc="18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58585"/>
                </a:solidFill>
                <a:latin typeface="Arial MT"/>
                <a:cs typeface="Arial MT"/>
              </a:rPr>
              <a:t>commit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144780" y="6497637"/>
            <a:ext cx="1375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870" algn="l"/>
              </a:tabLst>
            </a:pPr>
            <a:r>
              <a:rPr dirty="0" sz="1800" spc="-50">
                <a:solidFill>
                  <a:srgbClr val="9A9A9A"/>
                </a:solidFill>
                <a:latin typeface="Arial MT"/>
                <a:cs typeface="Arial MT"/>
              </a:rPr>
              <a:t>r</a:t>
            </a:r>
            <a:r>
              <a:rPr dirty="0" sz="1800">
                <a:solidFill>
                  <a:srgbClr val="9A9A9A"/>
                </a:solid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414141"/>
                </a:solidFill>
                <a:latin typeface="Arial MT"/>
                <a:cs typeface="Arial MT"/>
              </a:rPr>
              <a:t>2</a:t>
            </a:r>
            <a:r>
              <a:rPr dirty="0" sz="1800" spc="5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7C7C7C"/>
                </a:solidFill>
                <a:latin typeface="Arial MT"/>
                <a:cs typeface="Arial MT"/>
              </a:rPr>
              <a:t>branches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391356" y="4878387"/>
            <a:ext cx="58610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40">
                <a:solidFill>
                  <a:srgbClr val="797979"/>
                </a:solidFill>
                <a:latin typeface="Arial MT"/>
                <a:cs typeface="Arial MT"/>
              </a:rPr>
              <a:t>Pulse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766282" y="4846637"/>
            <a:ext cx="74549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95">
                <a:solidFill>
                  <a:srgbClr val="6D6D6D"/>
                </a:solidFill>
                <a:latin typeface="Arial MT"/>
                <a:cs typeface="Arial MT"/>
              </a:rPr>
              <a:t>Graphs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102532" y="9236075"/>
            <a:ext cx="576453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2370" algn="l"/>
                <a:tab pos="5466080" algn="l"/>
              </a:tabLst>
            </a:pPr>
            <a:r>
              <a:rPr dirty="0" sz="1650" spc="-45">
                <a:solidFill>
                  <a:srgbClr val="939393"/>
                </a:solidFill>
                <a:latin typeface="Arial MT"/>
                <a:cs typeface="Arial MT"/>
              </a:rPr>
              <a:t>Ac</a:t>
            </a:r>
            <a:r>
              <a:rPr dirty="0" sz="1650" spc="-19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de</a:t>
            </a:r>
            <a:r>
              <a:rPr dirty="0" sz="1650" spc="-24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A0A0A0"/>
                </a:solidFill>
                <a:latin typeface="Arial MT"/>
                <a:cs typeface="Arial MT"/>
              </a:rPr>
              <a:t>d</a:t>
            </a:r>
            <a:r>
              <a:rPr dirty="0" sz="1650" spc="15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op</a:t>
            </a:r>
            <a:r>
              <a:rPr dirty="0" sz="1650" spc="-25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 spc="60">
                <a:solidFill>
                  <a:srgbClr val="8E8E8E"/>
                </a:solidFill>
                <a:latin typeface="Arial MT"/>
                <a:cs typeface="Arial MT"/>
              </a:rPr>
              <a:t>e•a'o</a:t>
            </a:r>
            <a:r>
              <a:rPr dirty="0" sz="1650" spc="-27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A0A0A0"/>
                </a:solidFill>
                <a:latin typeface="Arial MT"/>
                <a:cs typeface="Arial MT"/>
              </a:rPr>
              <a:t>r</a:t>
            </a:r>
            <a:r>
              <a:rPr dirty="0" sz="1650" spc="26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650" spc="-135">
                <a:solidFill>
                  <a:srgbClr val="8A8A8A"/>
                </a:solidFill>
                <a:latin typeface="Arial MT"/>
                <a:cs typeface="Arial MT"/>
              </a:rPr>
              <a:t>f</a:t>
            </a:r>
            <a:r>
              <a:rPr dirty="0" sz="1650" spc="-20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 spc="110">
                <a:solidFill>
                  <a:srgbClr val="959595"/>
                </a:solidFill>
                <a:latin typeface="Arial MT"/>
                <a:cs typeface="Arial MT"/>
              </a:rPr>
              <a:t>ur’if'/</a:t>
            </a:r>
            <a:r>
              <a:rPr dirty="0" sz="1650" spc="24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ana</a:t>
            </a:r>
            <a:r>
              <a:rPr dirty="0" sz="1650" spc="254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59595"/>
                </a:solidFill>
                <a:latin typeface="Arial MT"/>
                <a:cs typeface="Arial MT"/>
              </a:rPr>
              <a:t>nu</a:t>
            </a:r>
            <a:r>
              <a:rPr dirty="0" sz="1650" spc="-28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8C8C8C"/>
                </a:solidFill>
                <a:latin typeface="Arial MT"/>
                <a:cs typeface="Arial MT"/>
              </a:rPr>
              <a:t>moer</a:t>
            </a: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	</a:t>
            </a:r>
            <a:r>
              <a:rPr dirty="0" sz="1650">
                <a:solidFill>
                  <a:srgbClr val="A3A3A3"/>
                </a:solidFill>
                <a:latin typeface="Arial MT"/>
                <a:cs typeface="Arial MT"/>
              </a:rPr>
              <a:t>i</a:t>
            </a: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st</a:t>
            </a:r>
            <a:r>
              <a:rPr dirty="0" sz="1650" spc="19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75">
                <a:solidFill>
                  <a:srgbClr val="858585"/>
                </a:solidFill>
                <a:latin typeface="Arial MT"/>
                <a:cs typeface="Arial MT"/>
              </a:rPr>
              <a:t>çencra</a:t>
            </a:r>
            <a:r>
              <a:rPr dirty="0" sz="1650" spc="-17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to</a:t>
            </a:r>
            <a:r>
              <a:rPr dirty="0" sz="1650" spc="-30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r</a:t>
            </a:r>
            <a:r>
              <a:rPr dirty="0" sz="1650" spc="26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59595"/>
                </a:solidFill>
                <a:latin typeface="Arial MT"/>
                <a:cs typeface="Arial MT"/>
              </a:rPr>
              <a:t>sy</a:t>
            </a:r>
            <a:r>
              <a:rPr dirty="0" sz="1650">
                <a:solidFill>
                  <a:srgbClr val="959595"/>
                </a:solidFill>
                <a:latin typeface="Arial MT"/>
                <a:cs typeface="Arial MT"/>
              </a:rPr>
              <a:t>	</a:t>
            </a:r>
            <a:r>
              <a:rPr dirty="0" sz="1650" spc="-25">
                <a:solidFill>
                  <a:srgbClr val="838383"/>
                </a:solidFill>
                <a:latin typeface="Arial MT"/>
                <a:cs typeface="Arial MT"/>
              </a:rPr>
              <a:t>tgx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091022" y="9742487"/>
            <a:ext cx="113538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85">
                <a:solidFill>
                  <a:srgbClr val="8C8C8C"/>
                </a:solidFill>
                <a:latin typeface="Arial MT"/>
                <a:cs typeface="Arial MT"/>
              </a:rPr>
              <a:t>Inst</a:t>
            </a:r>
            <a:r>
              <a:rPr dirty="0" sz="1750" spc="8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A8A8A"/>
                </a:solidFill>
                <a:latin typeface="Arial MT"/>
                <a:cs typeface="Arial MT"/>
              </a:rPr>
              <a:t>ccmmit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102551" y="10256837"/>
            <a:ext cx="188468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0">
                <a:solidFill>
                  <a:srgbClr val="909090"/>
                </a:solidFill>
                <a:latin typeface="Arial MT"/>
                <a:cs typeface="Arial MT"/>
              </a:rPr>
              <a:t>Ac</a:t>
            </a:r>
            <a:r>
              <a:rPr dirty="0" sz="1750" spc="-16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09090"/>
                </a:solidFill>
                <a:latin typeface="Arial MT"/>
                <a:cs typeface="Arial MT"/>
              </a:rPr>
              <a:t>deü</a:t>
            </a:r>
            <a:r>
              <a:rPr dirty="0" sz="1750" spc="13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 spc="-45">
                <a:solidFill>
                  <a:srgbClr val="858585"/>
                </a:solidFill>
                <a:latin typeface="Arial MT"/>
                <a:cs typeface="Arial MT"/>
              </a:rPr>
              <a:t>oper</a:t>
            </a:r>
            <a:r>
              <a:rPr dirty="0" sz="1750" spc="-14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 spc="-290">
                <a:solidFill>
                  <a:srgbClr val="8C8C8C"/>
                </a:solidFill>
                <a:latin typeface="Arial MT"/>
                <a:cs typeface="Arial MT"/>
              </a:rPr>
              <a:t>amor</a:t>
            </a:r>
            <a:r>
              <a:rPr dirty="0" sz="1750" spc="37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165">
                <a:solidFill>
                  <a:srgbClr val="8A8A8A"/>
                </a:solidFill>
                <a:latin typeface="Arial MT"/>
                <a:cs typeface="Arial MT"/>
              </a:rPr>
              <a:t>f</a:t>
            </a:r>
            <a:r>
              <a:rPr dirty="0" sz="1750" spc="-24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898989"/>
                </a:solidFill>
                <a:latin typeface="Arial MT"/>
                <a:cs typeface="Arial MT"/>
              </a:rPr>
              <a:t>u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154391" y="10256837"/>
            <a:ext cx="37122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3375" algn="l"/>
                <a:tab pos="1665605" algn="l"/>
                <a:tab pos="3414395" algn="l"/>
              </a:tabLst>
            </a:pPr>
            <a:r>
              <a:rPr dirty="0" sz="1750" spc="-25">
                <a:solidFill>
                  <a:srgbClr val="898989"/>
                </a:solidFill>
                <a:latin typeface="Arial MT"/>
                <a:cs typeface="Arial MT"/>
              </a:rPr>
              <a:t>il</a:t>
            </a:r>
            <a:r>
              <a:rPr dirty="0" sz="1750">
                <a:solidFill>
                  <a:srgbClr val="898989"/>
                </a:solidFill>
                <a:latin typeface="Arial MT"/>
                <a:cs typeface="Arial MT"/>
              </a:rPr>
              <a:t>	</a:t>
            </a:r>
            <a:r>
              <a:rPr dirty="0" sz="1750">
                <a:solidFill>
                  <a:srgbClr val="8A8A8A"/>
                </a:solidFill>
                <a:latin typeface="Arial MT"/>
                <a:cs typeface="Arial MT"/>
              </a:rPr>
              <a:t>ano</a:t>
            </a:r>
            <a:r>
              <a:rPr dirty="0" sz="1750" spc="4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-70">
                <a:solidFill>
                  <a:srgbClr val="A0A0A0"/>
                </a:solidFill>
                <a:latin typeface="Arial MT"/>
                <a:cs typeface="Arial MT"/>
              </a:rPr>
              <a:t>nu</a:t>
            </a:r>
            <a:r>
              <a:rPr dirty="0" sz="1750" spc="-315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878787"/>
                </a:solidFill>
                <a:latin typeface="Arial MT"/>
                <a:cs typeface="Arial MT"/>
              </a:rPr>
              <a:t>moer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	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!st</a:t>
            </a:r>
            <a:r>
              <a:rPr dirty="0" sz="1750" spc="17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38383"/>
                </a:solidFill>
                <a:latin typeface="Arial MT"/>
                <a:cs typeface="Arial MT"/>
              </a:rPr>
              <a:t>cenerato•</a:t>
            </a:r>
            <a:r>
              <a:rPr dirty="0" sz="1750" spc="409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78787"/>
                </a:solidFill>
                <a:latin typeface="Arial MT"/>
                <a:cs typeface="Arial MT"/>
              </a:rPr>
              <a:t>sy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	</a:t>
            </a:r>
            <a:r>
              <a:rPr dirty="0" sz="1750" spc="-25">
                <a:solidFill>
                  <a:srgbClr val="878787"/>
                </a:solidFill>
                <a:latin typeface="Arial MT"/>
                <a:cs typeface="Arial MT"/>
              </a:rPr>
              <a:t>tax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092205" y="11293475"/>
            <a:ext cx="11391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30">
                <a:solidFill>
                  <a:srgbClr val="8A8A8A"/>
                </a:solidFill>
                <a:latin typeface="Arial MT"/>
                <a:cs typeface="Arial MT"/>
              </a:rPr>
              <a:t>Inst</a:t>
            </a:r>
            <a:r>
              <a:rPr dirty="0" sz="1650" spc="5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 spc="45">
                <a:solidFill>
                  <a:srgbClr val="8A8A8A"/>
                </a:solidFill>
                <a:latin typeface="Arial MT"/>
                <a:cs typeface="Arial MT"/>
              </a:rPr>
              <a:t>commit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096991" y="12314237"/>
            <a:ext cx="113474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08080"/>
                </a:solidFill>
                <a:latin typeface="Arial MT"/>
                <a:cs typeface="Arial MT"/>
              </a:rPr>
              <a:t>in‹t</a:t>
            </a:r>
            <a:r>
              <a:rPr dirty="0" sz="1750" spc="9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939393"/>
                </a:solidFill>
                <a:latin typeface="Arial MT"/>
                <a:cs typeface="Arial MT"/>
              </a:rPr>
              <a:t>commit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245096" y="6478587"/>
            <a:ext cx="106299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5E5E5E"/>
                </a:solidFill>
                <a:latin typeface="Arial MT"/>
                <a:cs typeface="Arial MT"/>
              </a:rPr>
              <a:t>0</a:t>
            </a:r>
            <a:r>
              <a:rPr dirty="0" sz="1950" spc="6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dirty="0" sz="1950" spc="-100">
                <a:solidFill>
                  <a:srgbClr val="878787"/>
                </a:solidFill>
                <a:latin typeface="Arial MT"/>
                <a:cs typeface="Arial MT"/>
              </a:rPr>
              <a:t>’eteases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3062571" y="4059237"/>
            <a:ext cx="7372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3B3B3B"/>
                </a:solidFill>
                <a:latin typeface="Arial MT"/>
                <a:cs typeface="Arial MT"/>
              </a:rPr>
              <a:t>Watch</a:t>
            </a:r>
            <a:r>
              <a:rPr dirty="0" sz="1650" spc="-9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262626"/>
                </a:solidFill>
                <a:latin typeface="Arial MT"/>
                <a:cs typeface="Arial MT"/>
              </a:rPr>
              <a:t>-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6448354" y="4068762"/>
            <a:ext cx="42354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35">
                <a:solidFill>
                  <a:srgbClr val="3B3B3B"/>
                </a:solidFill>
                <a:latin typeface="Arial MT"/>
                <a:cs typeface="Arial MT"/>
              </a:rPr>
              <a:t>Fork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4569999" y="6497637"/>
            <a:ext cx="17710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59595"/>
                </a:solidFill>
                <a:latin typeface="Arial MT"/>
                <a:cs typeface="Arial MT"/>
              </a:rPr>
              <a:t>33</a:t>
            </a:r>
            <a:r>
              <a:rPr dirty="0" sz="1800" spc="-4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800" spc="-325">
                <a:solidFill>
                  <a:srgbClr val="758372"/>
                </a:solidFill>
                <a:latin typeface="Arial MT"/>
                <a:cs typeface="Arial MT"/>
              </a:rPr>
              <a:t>O</a:t>
            </a:r>
            <a:r>
              <a:rPr dirty="0" sz="1800" spc="10">
                <a:solidFill>
                  <a:srgbClr val="758372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7B7B7B"/>
                </a:solidFill>
                <a:latin typeface="Arial MT"/>
                <a:cs typeface="Arial MT"/>
              </a:rPr>
              <a:t>contributors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151266" y="7402512"/>
            <a:ext cx="763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solidFill>
                  <a:srgbClr val="444444"/>
                </a:solidFill>
                <a:latin typeface="Arial MT"/>
                <a:cs typeface="Arial MT"/>
              </a:rPr>
              <a:t>Find</a:t>
            </a:r>
            <a:r>
              <a:rPr dirty="0" sz="1800" spc="-1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494949"/>
                </a:solidFill>
                <a:latin typeface="Arial MT"/>
                <a:cs typeface="Arial MT"/>
              </a:rPr>
              <a:t>fila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7114722" y="1951037"/>
            <a:ext cx="66929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60">
                <a:solidFill>
                  <a:srgbClr val="5B5B5B"/>
                </a:solidFill>
                <a:latin typeface="Arial MT"/>
                <a:cs typeface="Arial MT"/>
              </a:rPr>
              <a:t>Eugene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3478395" y="8135937"/>
            <a:ext cx="37490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88665" algn="l"/>
              </a:tabLst>
            </a:pPr>
            <a:r>
              <a:rPr dirty="0" sz="1650" spc="-10">
                <a:solidFill>
                  <a:srgbClr val="7E7E7E"/>
                </a:solidFill>
                <a:latin typeface="Arial MT"/>
                <a:cs typeface="Arial MT"/>
              </a:rPr>
              <a:t>Laia</a:t>
            </a:r>
            <a:r>
              <a:rPr dirty="0" sz="1650" spc="-21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19191"/>
                </a:solidFill>
                <a:latin typeface="Arial MT"/>
                <a:cs typeface="Arial MT"/>
              </a:rPr>
              <a:t>st</a:t>
            </a:r>
            <a:r>
              <a:rPr dirty="0" sz="1650" spc="3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com</a:t>
            </a:r>
            <a:r>
              <a:rPr dirty="0" sz="1650">
                <a:solidFill>
                  <a:srgbClr val="999999"/>
                </a:solidFill>
                <a:latin typeface="Arial MT"/>
                <a:cs typeface="Arial MT"/>
              </a:rPr>
              <a:t>m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ii</a:t>
            </a:r>
            <a:r>
              <a:rPr dirty="0" sz="1650" spc="17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5B5B5B"/>
                </a:solidFill>
                <a:latin typeface="Arial MT"/>
                <a:cs typeface="Arial MT"/>
              </a:rPr>
              <a:t>d1</a:t>
            </a:r>
            <a:r>
              <a:rPr dirty="0" sz="1650">
                <a:solidFill>
                  <a:srgbClr val="696969"/>
                </a:solidFill>
                <a:latin typeface="Arial MT"/>
                <a:cs typeface="Arial MT"/>
              </a:rPr>
              <a:t>f</a:t>
            </a:r>
            <a:r>
              <a:rPr dirty="0" sz="1650" spc="-24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626262"/>
                </a:solidFill>
                <a:latin typeface="Arial MT"/>
                <a:cs typeface="Arial MT"/>
              </a:rPr>
              <a:t>8f</a:t>
            </a:r>
            <a:r>
              <a:rPr dirty="0" sz="1650" spc="6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777777"/>
                </a:solidFill>
                <a:latin typeface="Arial MT"/>
                <a:cs typeface="Arial MT"/>
              </a:rPr>
              <a:t>da</a:t>
            </a:r>
            <a:r>
              <a:rPr dirty="0" sz="1650" spc="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C9C9C"/>
                </a:solidFill>
                <a:latin typeface="Arial MT"/>
                <a:cs typeface="Arial MT"/>
              </a:rPr>
              <a:t>on</a:t>
            </a:r>
            <a:r>
              <a:rPr dirty="0" sz="1650" spc="-35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Jan</a:t>
            </a:r>
            <a:r>
              <a:rPr dirty="0" sz="1650" spc="-3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08080"/>
                </a:solidFill>
                <a:latin typeface="Arial MT"/>
                <a:cs typeface="Arial MT"/>
              </a:rPr>
              <a:t>U,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	</a:t>
            </a:r>
            <a:r>
              <a:rPr dirty="0" sz="1650" spc="-25">
                <a:solidFill>
                  <a:srgbClr val="696969"/>
                </a:solidFill>
                <a:latin typeface="Arial MT"/>
                <a:cs typeface="Arial MT"/>
              </a:rPr>
              <a:t>2012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6029330" y="8707437"/>
            <a:ext cx="1204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79797"/>
                </a:solidFill>
                <a:latin typeface="Arial MT"/>
                <a:cs typeface="Arial MT"/>
              </a:rPr>
              <a:t>o</a:t>
            </a:r>
            <a:r>
              <a:rPr dirty="0" sz="1800" spc="6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800" spc="-60">
                <a:solidFill>
                  <a:srgbClr val="898989"/>
                </a:solidFill>
                <a:latin typeface="Arial MT"/>
                <a:cs typeface="Arial MT"/>
              </a:rPr>
              <a:t>\•ears</a:t>
            </a:r>
            <a:r>
              <a:rPr dirty="0" sz="1800" spc="3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909090"/>
                </a:solidFill>
                <a:latin typeface="Arial MT"/>
                <a:cs typeface="Arial MT"/>
              </a:rPr>
              <a:t>ago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001085" y="10245725"/>
            <a:ext cx="126428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8417" sz="2475" spc="-540">
                <a:solidFill>
                  <a:srgbClr val="8C8C8C"/>
                </a:solidFill>
                <a:latin typeface="Arial MT"/>
                <a:cs typeface="Arial MT"/>
              </a:rPr>
              <a:t>C</a:t>
            </a:r>
            <a:r>
              <a:rPr dirty="0" baseline="8417" sz="2475" spc="397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baseline="8417" sz="2475" spc="-187">
                <a:solidFill>
                  <a:srgbClr val="919191"/>
                </a:solidFill>
                <a:latin typeface="Arial MT"/>
                <a:cs typeface="Arial MT"/>
              </a:rPr>
              <a:t>Org</a:t>
            </a:r>
            <a:r>
              <a:rPr dirty="0" sz="1650" spc="-125">
                <a:solidFill>
                  <a:srgbClr val="919191"/>
                </a:solidFill>
                <a:latin typeface="Arial MT"/>
                <a:cs typeface="Arial MT"/>
              </a:rPr>
              <a:t>a</a:t>
            </a:r>
            <a:r>
              <a:rPr dirty="0" sz="1650" spc="-125">
                <a:solidFill>
                  <a:srgbClr val="9A9A9A"/>
                </a:solidFill>
                <a:latin typeface="Arial MT"/>
                <a:cs typeface="Arial MT"/>
              </a:rPr>
              <a:t>rs</a:t>
            </a:r>
            <a:r>
              <a:rPr dirty="0" sz="1650" spc="9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ag</a:t>
            </a:r>
            <a:r>
              <a:rPr dirty="0" sz="1650" spc="-30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8E8E8E"/>
                </a:solidFill>
                <a:latin typeface="Arial MT"/>
                <a:cs typeface="Arial MT"/>
              </a:rPr>
              <a:t>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6028224" y="11812587"/>
            <a:ext cx="1207135" cy="786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2960" algn="l"/>
              </a:tabLst>
            </a:pP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5</a:t>
            </a:r>
            <a:r>
              <a:rPr dirty="0" sz="1650" spc="16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E8E8E"/>
                </a:solidFill>
                <a:latin typeface="Arial MT"/>
                <a:cs typeface="Arial MT"/>
              </a:rPr>
              <a:t>yea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	</a:t>
            </a:r>
            <a:r>
              <a:rPr dirty="0" sz="165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50">
                <a:solidFill>
                  <a:srgbClr val="9C9C9C"/>
                </a:solidFill>
                <a:latin typeface="Arial MT"/>
                <a:cs typeface="Arial MT"/>
              </a:rPr>
              <a:t>5</a:t>
            </a:r>
            <a:r>
              <a:rPr dirty="0" sz="1650" spc="245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650" spc="-35">
                <a:solidFill>
                  <a:srgbClr val="939393"/>
                </a:solidFill>
                <a:latin typeface="Arial MT"/>
                <a:cs typeface="Arial MT"/>
              </a:rPr>
              <a:t>yea</a:t>
            </a:r>
            <a:r>
              <a:rPr dirty="0" sz="1650" spc="-254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79797"/>
                </a:solidFill>
                <a:latin typeface="Arial MT"/>
                <a:cs typeface="Arial MT"/>
              </a:rPr>
              <a:t>rs</a:t>
            </a:r>
            <a:r>
              <a:rPr dirty="0" sz="1650" spc="13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650" spc="-45">
                <a:solidFill>
                  <a:srgbClr val="919191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000" y="2019300"/>
            <a:ext cx="16459200" cy="11591925"/>
            <a:chOff x="1524000" y="2019300"/>
            <a:chExt cx="16459200" cy="115919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2019300"/>
              <a:ext cx="16459200" cy="1159192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525" y="7505700"/>
              <a:ext cx="1619250" cy="1714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2725" y="7496175"/>
              <a:ext cx="723900" cy="16192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378156" y="2465387"/>
            <a:ext cx="6137910" cy="1911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0720">
              <a:lnSpc>
                <a:spcPct val="100000"/>
              </a:lnSpc>
              <a:spcBef>
                <a:spcPts val="100"/>
              </a:spcBef>
              <a:tabLst>
                <a:tab pos="988694" algn="l"/>
                <a:tab pos="1414780" algn="l"/>
                <a:tab pos="2802255" algn="l"/>
              </a:tabLst>
            </a:pPr>
            <a:r>
              <a:rPr dirty="0" sz="2050" spc="-50">
                <a:solidFill>
                  <a:srgbClr val="A1DF77"/>
                </a:solidFill>
                <a:latin typeface="Arial MT"/>
                <a:cs typeface="Arial MT"/>
              </a:rPr>
              <a:t>p</a:t>
            </a:r>
            <a:r>
              <a:rPr dirty="0" sz="2050">
                <a:solidFill>
                  <a:srgbClr val="A1DF77"/>
                </a:solidFill>
                <a:latin typeface="Arial MT"/>
                <a:cs typeface="Arial MT"/>
              </a:rPr>
              <a:t>	</a:t>
            </a:r>
            <a:r>
              <a:rPr dirty="0" sz="2050" spc="-25">
                <a:solidFill>
                  <a:srgbClr val="83D693"/>
                </a:solidFill>
                <a:latin typeface="Arial MT"/>
                <a:cs typeface="Arial MT"/>
              </a:rPr>
              <a:t>Gn</a:t>
            </a:r>
            <a:r>
              <a:rPr dirty="0" sz="2050">
                <a:solidFill>
                  <a:srgbClr val="83D693"/>
                </a:solidFill>
                <a:latin typeface="Arial MT"/>
                <a:cs typeface="Arial MT"/>
              </a:rPr>
              <a:t>	us,</a:t>
            </a:r>
            <a:r>
              <a:rPr dirty="0" sz="2050" spc="-165">
                <a:solidFill>
                  <a:srgbClr val="83D693"/>
                </a:solidFill>
                <a:latin typeface="Arial MT"/>
                <a:cs typeface="Arial MT"/>
              </a:rPr>
              <a:t> </a:t>
            </a:r>
            <a:r>
              <a:rPr dirty="0" sz="2050" spc="-165">
                <a:solidFill>
                  <a:srgbClr val="77AF82"/>
                </a:solidFill>
                <a:latin typeface="Arial MT"/>
                <a:cs typeface="Arial MT"/>
              </a:rPr>
              <a:t>ir›c-</a:t>
            </a:r>
            <a:r>
              <a:rPr dirty="0" sz="2050" spc="-100">
                <a:solidFill>
                  <a:srgbClr val="77AF82"/>
                </a:solidFill>
                <a:latin typeface="Arial MT"/>
                <a:cs typeface="Arial MT"/>
              </a:rPr>
              <a:t> </a:t>
            </a:r>
            <a:r>
              <a:rPr dirty="0" sz="2050" spc="-25">
                <a:solidFill>
                  <a:srgbClr val="82CD93"/>
                </a:solidFill>
                <a:latin typeface="Arial MT"/>
                <a:cs typeface="Arial MT"/>
              </a:rPr>
              <a:t>IUS</a:t>
            </a:r>
            <a:r>
              <a:rPr dirty="0" sz="2050">
                <a:solidFill>
                  <a:srgbClr val="82CD93"/>
                </a:solidFill>
                <a:latin typeface="Arial MT"/>
                <a:cs typeface="Arial MT"/>
              </a:rPr>
              <a:t>	</a:t>
            </a:r>
            <a:r>
              <a:rPr dirty="0" sz="2050" spc="-70">
                <a:solidFill>
                  <a:srgbClr val="181818"/>
                </a:solidFill>
                <a:latin typeface="Arial MT"/>
                <a:cs typeface="Arial MT"/>
              </a:rPr>
              <a:t>Ntps://github.œm/rvirding/eriog</a:t>
            </a:r>
            <a:endParaRPr sz="2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2050">
              <a:latin typeface="Arial MT"/>
              <a:cs typeface="Arial MT"/>
            </a:endParaRPr>
          </a:p>
          <a:p>
            <a:pPr marL="445134">
              <a:lnSpc>
                <a:spcPct val="100000"/>
              </a:lnSpc>
            </a:pPr>
            <a:r>
              <a:rPr dirty="0" sz="1700" spc="-120">
                <a:solidFill>
                  <a:srgbClr val="878787"/>
                </a:solidFill>
                <a:latin typeface="Arial MT"/>
                <a:cs typeface="Arial MT"/>
              </a:rPr>
              <a:t>This</a:t>
            </a:r>
            <a:r>
              <a:rPr dirty="0" sz="1700" spc="-1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7B7B7B"/>
                </a:solidFill>
                <a:latin typeface="Arial MT"/>
                <a:cs typeface="Arial MT"/>
              </a:rPr>
              <a:t>reposito•y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75"/>
              </a:spcBef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6989B1"/>
                </a:solidFill>
                <a:latin typeface="Arial MT"/>
                <a:cs typeface="Arial MT"/>
              </a:rPr>
              <a:t>rvirding</a:t>
            </a:r>
            <a:r>
              <a:rPr dirty="0" sz="2300" spc="140">
                <a:solidFill>
                  <a:srgbClr val="6989B1"/>
                </a:solidFill>
                <a:latin typeface="Arial MT"/>
                <a:cs typeface="Arial MT"/>
              </a:rPr>
              <a:t> </a:t>
            </a:r>
            <a:r>
              <a:rPr dirty="0" sz="2300">
                <a:solidFill>
                  <a:srgbClr val="727272"/>
                </a:solidFill>
                <a:latin typeface="Arial MT"/>
                <a:cs typeface="Arial MT"/>
              </a:rPr>
              <a:t>/</a:t>
            </a:r>
            <a:r>
              <a:rPr dirty="0" sz="2300" spc="105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300" spc="75">
                <a:solidFill>
                  <a:srgbClr val="4970B1"/>
                </a:solidFill>
                <a:latin typeface="Arial MT"/>
                <a:cs typeface="Arial MT"/>
              </a:rPr>
              <a:t>erlog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346354" y="4840287"/>
            <a:ext cx="83502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75">
                <a:solidFill>
                  <a:srgbClr val="131313"/>
                </a:solidFill>
                <a:latin typeface="Arial MT"/>
                <a:cs typeface="Arial MT"/>
              </a:rPr>
              <a:t>4›</a:t>
            </a:r>
            <a:r>
              <a:rPr dirty="0" sz="1950" spc="-27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950" spc="-110">
                <a:solidFill>
                  <a:srgbClr val="4F4F4F"/>
                </a:solidFill>
                <a:latin typeface="Arial MT"/>
                <a:cs typeface="Arial MT"/>
              </a:rPr>
              <a:t>Coda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945652" y="4840287"/>
            <a:ext cx="95821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355" algn="l"/>
              </a:tabLst>
            </a:pPr>
            <a:r>
              <a:rPr dirty="0" sz="1950" spc="-10">
                <a:solidFill>
                  <a:srgbClr val="6B6B6B"/>
                </a:solidFill>
                <a:latin typeface="Arial MT"/>
                <a:cs typeface="Arial MT"/>
              </a:rPr>
              <a:t>Issues</a:t>
            </a:r>
            <a:r>
              <a:rPr dirty="0" sz="1950">
                <a:solidFill>
                  <a:srgbClr val="6B6B6B"/>
                </a:solidFill>
                <a:latin typeface="Arial MT"/>
                <a:cs typeface="Arial MT"/>
              </a:rPr>
              <a:t>	</a:t>
            </a:r>
            <a:r>
              <a:rPr dirty="0" sz="1950" spc="-50">
                <a:solidFill>
                  <a:srgbClr val="A1A1A1"/>
                </a:solidFill>
                <a:latin typeface="Arial MT"/>
                <a:cs typeface="Arial MT"/>
              </a:rPr>
              <a:t>g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090306" y="5629275"/>
            <a:ext cx="4098925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50">
                <a:solidFill>
                  <a:srgbClr val="757575"/>
                </a:solidFill>
                <a:latin typeface="Arial MT"/>
                <a:cs typeface="Arial MT"/>
              </a:rPr>
              <a:t>Prolog</a:t>
            </a:r>
            <a:r>
              <a:rPr dirty="0" sz="2150" spc="-10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646464"/>
                </a:solidFill>
                <a:latin typeface="Arial MT"/>
                <a:cs typeface="Arial MT"/>
              </a:rPr>
              <a:t>interpreter</a:t>
            </a:r>
            <a:r>
              <a:rPr dirty="0" sz="2150" spc="-11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858585"/>
                </a:solidFill>
                <a:latin typeface="Arial MT"/>
                <a:cs typeface="Arial MT"/>
              </a:rPr>
              <a:t>in</a:t>
            </a:r>
            <a:r>
              <a:rPr dirty="0" sz="2150" spc="-15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2150" spc="-35">
                <a:solidFill>
                  <a:srgbClr val="858585"/>
                </a:solidFill>
                <a:latin typeface="Arial MT"/>
                <a:cs typeface="Arial MT"/>
              </a:rPr>
              <a:t>and </a:t>
            </a:r>
            <a:r>
              <a:rPr dirty="0" sz="2150">
                <a:solidFill>
                  <a:srgbClr val="6D6D6D"/>
                </a:solidFill>
                <a:latin typeface="Arial MT"/>
                <a:cs typeface="Arial MT"/>
              </a:rPr>
              <a:t>for</a:t>
            </a:r>
            <a:r>
              <a:rPr dirty="0" sz="2150" spc="-90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747474"/>
                </a:solidFill>
                <a:latin typeface="Arial MT"/>
                <a:cs typeface="Arial MT"/>
              </a:rPr>
              <a:t>Erlang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213296" y="6496050"/>
            <a:ext cx="159194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230" algn="l"/>
              </a:tabLst>
            </a:pPr>
            <a:r>
              <a:rPr dirty="0" sz="1850" spc="-25">
                <a:solidFill>
                  <a:srgbClr val="939393"/>
                </a:solidFill>
                <a:latin typeface="Arial MT"/>
                <a:cs typeface="Arial MT"/>
              </a:rPr>
              <a:t>•r</a:t>
            </a:r>
            <a:r>
              <a:rPr dirty="0" sz="1850">
                <a:solidFill>
                  <a:srgbClr val="939393"/>
                </a:solidFill>
                <a:latin typeface="Arial MT"/>
                <a:cs typeface="Arial MT"/>
              </a:rPr>
              <a:t>	</a:t>
            </a:r>
            <a:r>
              <a:rPr dirty="0" sz="1850">
                <a:solidFill>
                  <a:srgbClr val="383838"/>
                </a:solidFill>
                <a:latin typeface="Arial MT"/>
                <a:cs typeface="Arial MT"/>
              </a:rPr>
              <a:t>t13</a:t>
            </a:r>
            <a:r>
              <a:rPr dirty="0" sz="1850" spc="16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850" spc="-25">
                <a:solidFill>
                  <a:srgbClr val="777777"/>
                </a:solidFill>
                <a:latin typeface="Arial MT"/>
                <a:cs typeface="Arial MT"/>
              </a:rPr>
              <a:t>commits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41188" y="8129587"/>
            <a:ext cx="3278504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75" b="1">
                <a:solidFill>
                  <a:srgbClr val="3A3A3A"/>
                </a:solidFill>
                <a:latin typeface="Arial"/>
                <a:cs typeface="Arial"/>
              </a:rPr>
              <a:t>zksosin</a:t>
            </a:r>
            <a:r>
              <a:rPr dirty="0" sz="1700" spc="-55" b="1">
                <a:solidFill>
                  <a:srgbClr val="3A3A3A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7C7C7C"/>
                </a:solidFill>
                <a:latin typeface="Arial MT"/>
                <a:cs typeface="Arial MT"/>
              </a:rPr>
              <a:t>Move</a:t>
            </a:r>
            <a:r>
              <a:rPr dirty="0" sz="1700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700" spc="-229">
                <a:solidFill>
                  <a:srgbClr val="878787"/>
                </a:solidFill>
                <a:latin typeface="Arial MT"/>
                <a:cs typeface="Arial MT"/>
              </a:rPr>
              <a:t>hm</a:t>
            </a:r>
            <a:r>
              <a:rPr dirty="0" sz="1700" spc="1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98989"/>
                </a:solidFill>
                <a:latin typeface="Arial MT"/>
                <a:cs typeface="Arial MT"/>
              </a:rPr>
              <a:t>file</a:t>
            </a:r>
            <a:r>
              <a:rPr dirty="0" sz="1700" spc="-3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08395"/>
                </a:solidFill>
                <a:latin typeface="Arial MT"/>
                <a:cs typeface="Arial MT"/>
              </a:rPr>
              <a:t>to</a:t>
            </a:r>
            <a:r>
              <a:rPr dirty="0" sz="1700" spc="-15">
                <a:solidFill>
                  <a:srgbClr val="80839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58585"/>
                </a:solidFill>
                <a:latin typeface="Arial MT"/>
                <a:cs typeface="Arial MT"/>
              </a:rPr>
              <a:t>includa</a:t>
            </a:r>
            <a:r>
              <a:rPr dirty="0" sz="1700" spc="8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08080"/>
                </a:solidFill>
                <a:latin typeface="Arial MT"/>
                <a:cs typeface="Arial MT"/>
              </a:rPr>
              <a:t>dir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265858" y="10764837"/>
            <a:ext cx="1054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0A5D4"/>
                </a:solidFill>
                <a:latin typeface="Arial MT"/>
                <a:cs typeface="Arial MT"/>
              </a:rPr>
              <a:t>M</a:t>
            </a:r>
            <a:r>
              <a:rPr dirty="0" sz="1800" spc="320">
                <a:solidFill>
                  <a:srgbClr val="80A5D4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8597A3"/>
                </a:solidFill>
                <a:latin typeface="Arial MT"/>
                <a:cs typeface="Arial MT"/>
              </a:rPr>
              <a:t>include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55862" y="12301537"/>
            <a:ext cx="71437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85A5D3"/>
                </a:solidFill>
                <a:latin typeface="Arial MT"/>
                <a:cs typeface="Arial MT"/>
              </a:rPr>
              <a:t>M</a:t>
            </a:r>
            <a:r>
              <a:rPr dirty="0" sz="1850" spc="445">
                <a:solidFill>
                  <a:srgbClr val="85A5D3"/>
                </a:solidFill>
                <a:latin typeface="Arial MT"/>
                <a:cs typeface="Arial MT"/>
              </a:rPr>
              <a:t> </a:t>
            </a:r>
            <a:r>
              <a:rPr dirty="0" sz="1850" spc="-20">
                <a:solidFill>
                  <a:srgbClr val="6289B3"/>
                </a:solidFill>
                <a:latin typeface="Arial MT"/>
                <a:cs typeface="Arial MT"/>
              </a:rPr>
              <a:t>test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558489" y="12834937"/>
            <a:ext cx="9931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40">
                <a:solidFill>
                  <a:srgbClr val="A3A3A3"/>
                </a:solidFill>
                <a:latin typeface="Arial MT"/>
                <a:cs typeface="Arial MT"/>
              </a:rPr>
              <a:t>.gitignore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560015" y="13850937"/>
            <a:ext cx="10090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9E9E9E"/>
                </a:solidFill>
                <a:latin typeface="Arial MT"/>
                <a:cs typeface="Arial MT"/>
              </a:rPr>
              <a:t>Emakefile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51979" y="14370050"/>
            <a:ext cx="1204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3086" sz="2700" spc="-37">
                <a:solidFill>
                  <a:srgbClr val="A3A3A3"/>
                </a:solidFill>
                <a:latin typeface="Arial MT"/>
                <a:cs typeface="Arial MT"/>
              </a:rPr>
              <a:t>I•J</a:t>
            </a:r>
            <a:r>
              <a:rPr dirty="0" baseline="-3086" sz="2700" spc="-30">
                <a:solidFill>
                  <a:srgbClr val="A3A3A3"/>
                </a:solidFill>
                <a:latin typeface="Arial MT"/>
                <a:cs typeface="Arial MT"/>
              </a:rPr>
              <a:t> </a:t>
            </a:r>
            <a:r>
              <a:rPr dirty="0" sz="1800" spc="-120">
                <a:solidFill>
                  <a:srgbClr val="7B97B5"/>
                </a:solidFill>
                <a:latin typeface="Arial MT"/>
                <a:cs typeface="Arial MT"/>
              </a:rPr>
              <a:t>LICENSE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185689" y="4872037"/>
            <a:ext cx="445134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solidFill>
                  <a:srgbClr val="6B6B6B"/>
                </a:solidFill>
                <a:latin typeface="Arial MT"/>
                <a:cs typeface="Arial MT"/>
              </a:rPr>
              <a:t>Wikl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47817" y="6510337"/>
            <a:ext cx="13741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100"/>
              </a:spcBef>
              <a:buClr>
                <a:srgbClr val="9C9C9C"/>
              </a:buClr>
              <a:buChar char="&gt;"/>
              <a:tabLst>
                <a:tab pos="227329" algn="l"/>
              </a:tabLst>
            </a:pPr>
            <a:r>
              <a:rPr dirty="0" sz="1700" spc="85">
                <a:solidFill>
                  <a:srgbClr val="313131"/>
                </a:solidFill>
                <a:latin typeface="Arial MT"/>
                <a:cs typeface="Arial MT"/>
              </a:rPr>
              <a:t>2</a:t>
            </a:r>
            <a:r>
              <a:rPr dirty="0" sz="170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7E7E7E"/>
                </a:solidFill>
                <a:latin typeface="Arial MT"/>
                <a:cs typeface="Arial MT"/>
              </a:rPr>
              <a:t>branches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119413" y="8707437"/>
            <a:ext cx="2804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28282"/>
                </a:solidFill>
                <a:latin typeface="Arial MT"/>
                <a:cs typeface="Arial MT"/>
              </a:rPr>
              <a:t>Create</a:t>
            </a:r>
            <a:r>
              <a:rPr dirty="0" sz="1800" spc="7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A8A8A"/>
                </a:solidFill>
                <a:latin typeface="Arial MT"/>
                <a:cs typeface="Arial MT"/>
              </a:rPr>
              <a:t>E•log</a:t>
            </a:r>
            <a:r>
              <a:rPr dirty="0" sz="1800" spc="8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58585"/>
                </a:solidFill>
                <a:latin typeface="Arial MT"/>
                <a:cs typeface="Arial MT"/>
              </a:rPr>
              <a:t>start</a:t>
            </a:r>
            <a:r>
              <a:rPr dirty="0" sz="1800" spc="13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78787"/>
                </a:solidFill>
                <a:latin typeface="Arial MT"/>
                <a:cs typeface="Arial MT"/>
              </a:rPr>
              <a:t>file</a:t>
            </a:r>
            <a:r>
              <a:rPr dirty="0" sz="1800" spc="-1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919191"/>
                </a:solidFill>
                <a:latin typeface="Arial MT"/>
                <a:cs typeface="Arial MT"/>
              </a:rPr>
              <a:t>erlog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131135" y="9221787"/>
            <a:ext cx="2567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58585"/>
                </a:solidFill>
                <a:latin typeface="Arial MT"/>
                <a:cs typeface="Arial MT"/>
              </a:rPr>
              <a:t>Add</a:t>
            </a:r>
            <a:r>
              <a:rPr dirty="0" sz="1800" spc="2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39393"/>
                </a:solidFill>
                <a:latin typeface="Arial MT"/>
                <a:cs typeface="Arial MT"/>
              </a:rPr>
              <a:t>ni/0</a:t>
            </a:r>
            <a:r>
              <a:rPr dirty="0" sz="1800" spc="-3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800" spc="70">
                <a:solidFill>
                  <a:srgbClr val="8E8E8E"/>
                </a:solidFill>
                <a:latin typeface="Arial MT"/>
                <a:cs typeface="Arial MT"/>
              </a:rPr>
              <a:t>»hicn</a:t>
            </a:r>
            <a:r>
              <a:rPr dirty="0" sz="1800" spc="14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08080"/>
                </a:solidFill>
                <a:latin typeface="Arial MT"/>
                <a:cs typeface="Arial MT"/>
              </a:rPr>
              <a:t>we</a:t>
            </a:r>
            <a:r>
              <a:rPr dirty="0" sz="1800" spc="2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878787"/>
                </a:solidFill>
                <a:latin typeface="Arial MT"/>
                <a:cs typeface="Arial MT"/>
              </a:rPr>
              <a:t>forgot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131117" y="9748837"/>
            <a:ext cx="229679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A8A8A"/>
                </a:solidFill>
                <a:latin typeface="Arial MT"/>
                <a:cs typeface="Arial MT"/>
              </a:rPr>
              <a:t>Add</a:t>
            </a:r>
            <a:r>
              <a:rPr dirty="0" sz="1700" spc="17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38383"/>
                </a:solidFill>
                <a:latin typeface="Arial MT"/>
                <a:cs typeface="Arial MT"/>
              </a:rPr>
              <a:t>numberx’ars/3</a:t>
            </a:r>
            <a:r>
              <a:rPr dirty="0" sz="1700" spc="29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00" spc="30">
                <a:solidFill>
                  <a:srgbClr val="939393"/>
                </a:solidFill>
                <a:latin typeface="Arial MT"/>
                <a:cs typeface="Arial MT"/>
              </a:rPr>
              <a:t>bip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386457" y="4814887"/>
            <a:ext cx="578485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04">
                <a:solidFill>
                  <a:srgbClr val="757575"/>
                </a:solidFill>
                <a:latin typeface="Arial MT"/>
                <a:cs typeface="Arial MT"/>
              </a:rPr>
              <a:t>Pulse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757095" y="4852987"/>
            <a:ext cx="75755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45">
                <a:solidFill>
                  <a:srgbClr val="727272"/>
                </a:solidFill>
                <a:latin typeface="Arial MT"/>
                <a:cs typeface="Arial MT"/>
              </a:rPr>
              <a:t>Graphs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131117" y="10263187"/>
            <a:ext cx="5703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Add</a:t>
            </a:r>
            <a:r>
              <a:rPr dirty="0" sz="1700" spc="17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09090"/>
                </a:solidFill>
                <a:latin typeface="Arial MT"/>
                <a:cs typeface="Arial MT"/>
              </a:rPr>
              <a:t>line</a:t>
            </a:r>
            <a:r>
              <a:rPr dirty="0" sz="1700" spc="13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 spc="55">
                <a:solidFill>
                  <a:srgbClr val="808080"/>
                </a:solidFill>
                <a:latin typeface="Arial MT"/>
                <a:cs typeface="Arial MT"/>
              </a:rPr>
              <a:t>specifying</a:t>
            </a:r>
            <a:r>
              <a:rPr dirty="0" sz="1700" spc="13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09090"/>
                </a:solidFill>
                <a:latin typeface="Arial MT"/>
                <a:cs typeface="Arial MT"/>
              </a:rPr>
              <a:t>emacs</a:t>
            </a:r>
            <a:r>
              <a:rPr dirty="0" sz="1700" spc="16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909090"/>
                </a:solidFill>
                <a:latin typeface="Arial MT"/>
                <a:cs typeface="Arial MT"/>
              </a:rPr>
              <a:t>prDlOg</a:t>
            </a:r>
            <a:r>
              <a:rPr dirty="0" sz="1700" spc="16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mode</a:t>
            </a:r>
            <a:r>
              <a:rPr dirty="0" sz="1700" spc="9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in</a:t>
            </a:r>
            <a:r>
              <a:rPr dirty="0" sz="1700" spc="1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examp</a:t>
            </a:r>
            <a:r>
              <a:rPr dirty="0" sz="1700" spc="-30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Ie</a:t>
            </a:r>
            <a:r>
              <a:rPr dirty="0" sz="1700" spc="14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C8C8C"/>
                </a:solidFill>
                <a:latin typeface="Arial MT"/>
                <a:cs typeface="Arial MT"/>
              </a:rPr>
              <a:t>files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136530" y="10772775"/>
            <a:ext cx="26600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0">
                <a:solidFill>
                  <a:srgbClr val="878787"/>
                </a:solidFill>
                <a:latin typeface="Arial MT"/>
                <a:cs typeface="Arial MT"/>
              </a:rPr>
              <a:t>tvtove</a:t>
            </a:r>
            <a:r>
              <a:rPr dirty="0" sz="1700" spc="28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59595"/>
                </a:solidFill>
                <a:latin typeface="Arial MT"/>
                <a:cs typeface="Arial MT"/>
              </a:rPr>
              <a:t>hrl</a:t>
            </a:r>
            <a:r>
              <a:rPr dirty="0" sz="1700" spc="15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58585"/>
                </a:solidFill>
                <a:latin typeface="Arial MT"/>
                <a:cs typeface="Arial MT"/>
              </a:rPr>
              <a:t>file</a:t>
            </a:r>
            <a:r>
              <a:rPr dirty="0" sz="1700" spc="204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28282"/>
                </a:solidFill>
                <a:latin typeface="Arial MT"/>
                <a:cs typeface="Arial MT"/>
              </a:rPr>
              <a:t>to</a:t>
            </a:r>
            <a:r>
              <a:rPr dirty="0" sz="1700" spc="19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59595"/>
                </a:solidFill>
                <a:latin typeface="Arial MT"/>
                <a:cs typeface="Arial MT"/>
              </a:rPr>
              <a:t>include</a:t>
            </a:r>
            <a:r>
              <a:rPr dirty="0" sz="1700" spc="26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A8A8A"/>
                </a:solidFill>
                <a:latin typeface="Arial MT"/>
                <a:cs typeface="Arial MT"/>
              </a:rPr>
              <a:t>dir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131117" y="11291887"/>
            <a:ext cx="25673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98989"/>
                </a:solidFill>
                <a:latin typeface="Arial MT"/>
                <a:cs typeface="Arial MT"/>
              </a:rPr>
              <a:t>Add</a:t>
            </a:r>
            <a:r>
              <a:rPr dirty="0" sz="1700" spc="3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00" spc="75">
                <a:solidFill>
                  <a:srgbClr val="999999"/>
                </a:solidFill>
                <a:latin typeface="Arial MT"/>
                <a:cs typeface="Arial MT"/>
              </a:rPr>
              <a:t>ni/0</a:t>
            </a:r>
            <a:r>
              <a:rPr dirty="0" sz="1700" spc="-4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700" spc="-80">
                <a:solidFill>
                  <a:srgbClr val="8C8C8C"/>
                </a:solidFill>
                <a:latin typeface="Arial MT"/>
                <a:cs typeface="Arial MT"/>
              </a:rPr>
              <a:t>sshic.n</a:t>
            </a:r>
            <a:r>
              <a:rPr dirty="0" sz="1700" spc="21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we</a:t>
            </a:r>
            <a:r>
              <a:rPr dirty="0" sz="1700" spc="2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40">
                <a:solidFill>
                  <a:srgbClr val="898989"/>
                </a:solidFill>
                <a:latin typeface="Arial MT"/>
                <a:cs typeface="Arial MT"/>
              </a:rPr>
              <a:t>forgot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124301" y="11806237"/>
            <a:ext cx="52216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Make</a:t>
            </a:r>
            <a:r>
              <a:rPr dirty="0" sz="1700" spc="17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rebar</a:t>
            </a:r>
            <a:r>
              <a:rPr dirty="0" sz="1700" spc="28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A5A5A5"/>
                </a:solidFill>
                <a:latin typeface="Arial MT"/>
                <a:cs typeface="Arial MT"/>
              </a:rPr>
              <a:t>no</a:t>
            </a:r>
            <a:r>
              <a:rPr dirty="0" sz="1700" spc="210">
                <a:solidFill>
                  <a:srgbClr val="A5A5A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98989"/>
                </a:solidFill>
                <a:latin typeface="Arial MT"/>
                <a:cs typeface="Arial MT"/>
              </a:rPr>
              <a:t>longer</a:t>
            </a:r>
            <a:r>
              <a:rPr dirty="0" sz="1700" spc="27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09090"/>
                </a:solidFill>
                <a:latin typeface="Arial MT"/>
                <a:cs typeface="Arial MT"/>
              </a:rPr>
              <a:t>be</a:t>
            </a:r>
            <a:r>
              <a:rPr dirty="0" sz="1700" spc="12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39393"/>
                </a:solidFill>
                <a:latin typeface="Arial MT"/>
                <a:cs typeface="Arial MT"/>
              </a:rPr>
              <a:t>necessary</a:t>
            </a:r>
            <a:r>
              <a:rPr dirty="0" sz="1700" spc="28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58585"/>
                </a:solidFill>
                <a:latin typeface="Arial MT"/>
                <a:cs typeface="Arial MT"/>
              </a:rPr>
              <a:t>to</a:t>
            </a:r>
            <a:r>
              <a:rPr dirty="0" sz="1700" spc="24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 spc="60">
                <a:solidFill>
                  <a:srgbClr val="8E8E8E"/>
                </a:solidFill>
                <a:latin typeface="Arial MT"/>
                <a:cs typeface="Arial MT"/>
              </a:rPr>
              <a:t>run</a:t>
            </a:r>
            <a:r>
              <a:rPr dirty="0" sz="1700" spc="4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A8A8A"/>
                </a:solidFill>
                <a:latin typeface="Arial MT"/>
                <a:cs typeface="Arial MT"/>
              </a:rPr>
              <a:t>Ma</a:t>
            </a:r>
            <a:r>
              <a:rPr dirty="0" sz="1700" spc="-10">
                <a:solidFill>
                  <a:srgbClr val="878787"/>
                </a:solidFill>
                <a:latin typeface="Arial MT"/>
                <a:cs typeface="Arial MT"/>
              </a:rPr>
              <a:t>kefi!e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124301" y="12320587"/>
            <a:ext cx="52241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38383"/>
                </a:solidFill>
                <a:latin typeface="Arial MT"/>
                <a:cs typeface="Arial MT"/>
              </a:rPr>
              <a:t>Make</a:t>
            </a:r>
            <a:r>
              <a:rPr dirty="0" sz="1700" spc="145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reDar</a:t>
            </a:r>
            <a:r>
              <a:rPr dirty="0" sz="1700" spc="26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A0A0A0"/>
                </a:solidFill>
                <a:latin typeface="Arial MT"/>
                <a:cs typeface="Arial MT"/>
              </a:rPr>
              <a:t>no</a:t>
            </a:r>
            <a:r>
              <a:rPr dirty="0" sz="1700" spc="18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78787"/>
                </a:solidFill>
                <a:latin typeface="Arial MT"/>
                <a:cs typeface="Arial MT"/>
              </a:rPr>
              <a:t>longer</a:t>
            </a:r>
            <a:r>
              <a:rPr dirty="0" sz="1700" spc="23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be</a:t>
            </a:r>
            <a:r>
              <a:rPr dirty="0" sz="1700" spc="9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39393"/>
                </a:solidFill>
                <a:latin typeface="Arial MT"/>
                <a:cs typeface="Arial MT"/>
              </a:rPr>
              <a:t>n</a:t>
            </a:r>
            <a:r>
              <a:rPr dirty="0" sz="1700">
                <a:solidFill>
                  <a:srgbClr val="959595"/>
                </a:solidFill>
                <a:latin typeface="Arial MT"/>
                <a:cs typeface="Arial MT"/>
              </a:rPr>
              <a:t>ecessary</a:t>
            </a:r>
            <a:r>
              <a:rPr dirty="0" sz="1700" spc="25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79797"/>
                </a:solidFill>
                <a:latin typeface="Arial MT"/>
                <a:cs typeface="Arial MT"/>
              </a:rPr>
              <a:t>to</a:t>
            </a:r>
            <a:r>
              <a:rPr dirty="0" sz="1700" spc="21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00" spc="60">
                <a:solidFill>
                  <a:srgbClr val="909090"/>
                </a:solidFill>
                <a:latin typeface="Arial MT"/>
                <a:cs typeface="Arial MT"/>
              </a:rPr>
              <a:t>run</a:t>
            </a:r>
            <a:r>
              <a:rPr dirty="0" sz="1700" spc="2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58585"/>
                </a:solidFill>
                <a:latin typeface="Arial MT"/>
                <a:cs typeface="Arial MT"/>
              </a:rPr>
              <a:t>Ma</a:t>
            </a:r>
            <a:r>
              <a:rPr dirty="0" sz="1700" spc="-10">
                <a:solidFill>
                  <a:srgbClr val="7C7C7C"/>
                </a:solidFill>
                <a:latin typeface="Arial MT"/>
                <a:cs typeface="Arial MT"/>
              </a:rPr>
              <a:t>kefile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125702" y="12822237"/>
            <a:ext cx="2976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09090"/>
                </a:solidFill>
                <a:latin typeface="Arial MT"/>
                <a:cs typeface="Arial MT"/>
              </a:rPr>
              <a:t>ûemove</a:t>
            </a:r>
            <a:r>
              <a:rPr dirty="0" sz="1800" spc="9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09090"/>
                </a:solidFill>
                <a:latin typeface="Arial MT"/>
                <a:cs typeface="Arial MT"/>
              </a:rPr>
              <a:t>.beam</a:t>
            </a:r>
            <a:r>
              <a:rPr dirty="0" sz="1800" spc="8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98989"/>
                </a:solidFill>
                <a:latin typeface="Arial MT"/>
                <a:cs typeface="Arial MT"/>
              </a:rPr>
              <a:t>files</a:t>
            </a:r>
            <a:r>
              <a:rPr dirty="0" sz="1800" spc="10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78787"/>
                </a:solidFill>
                <a:latin typeface="Arial MT"/>
                <a:cs typeface="Arial MT"/>
              </a:rPr>
              <a:t>from</a:t>
            </a:r>
            <a:r>
              <a:rPr dirty="0" sz="1800" spc="-2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858585"/>
                </a:solidFill>
                <a:latin typeface="Arial MT"/>
                <a:cs typeface="Arial MT"/>
              </a:rPr>
              <a:t>Git.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123358" y="13336587"/>
            <a:ext cx="5215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08080"/>
                </a:solidFill>
                <a:latin typeface="Arial MT"/>
                <a:cs typeface="Arial MT"/>
              </a:rPr>
              <a:t>Make</a:t>
            </a:r>
            <a:r>
              <a:rPr dirty="0" sz="1800" spc="3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C8C8C"/>
                </a:solidFill>
                <a:latin typeface="Arial MT"/>
                <a:cs typeface="Arial MT"/>
              </a:rPr>
              <a:t>rebar</a:t>
            </a:r>
            <a:r>
              <a:rPr dirty="0" sz="1800" spc="8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E9E9E"/>
                </a:solidFill>
                <a:latin typeface="Arial MT"/>
                <a:cs typeface="Arial MT"/>
              </a:rPr>
              <a:t>no</a:t>
            </a:r>
            <a:r>
              <a:rPr dirty="0" sz="1800" spc="55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09090"/>
                </a:solidFill>
                <a:latin typeface="Arial MT"/>
                <a:cs typeface="Arial MT"/>
              </a:rPr>
              <a:t>longer</a:t>
            </a:r>
            <a:r>
              <a:rPr dirty="0" sz="1800" spc="10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09090"/>
                </a:solidFill>
                <a:latin typeface="Arial MT"/>
                <a:cs typeface="Arial MT"/>
              </a:rPr>
              <a:t>be</a:t>
            </a:r>
            <a:r>
              <a:rPr dirty="0" sz="1800" spc="-11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98989"/>
                </a:solidFill>
                <a:latin typeface="Arial MT"/>
                <a:cs typeface="Arial MT"/>
              </a:rPr>
              <a:t>necessary</a:t>
            </a:r>
            <a:r>
              <a:rPr dirty="0" sz="1800" spc="17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98989"/>
                </a:solidFill>
                <a:latin typeface="Arial MT"/>
                <a:cs typeface="Arial MT"/>
              </a:rPr>
              <a:t>to</a:t>
            </a:r>
            <a:r>
              <a:rPr dirty="0" sz="1800" spc="-3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09090"/>
                </a:solidFill>
                <a:latin typeface="Arial MT"/>
                <a:cs typeface="Arial MT"/>
              </a:rPr>
              <a:t>run</a:t>
            </a:r>
            <a:r>
              <a:rPr dirty="0" sz="1800" spc="-9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828282"/>
                </a:solidFill>
                <a:latin typeface="Arial MT"/>
                <a:cs typeface="Arial MT"/>
              </a:rPr>
              <a:t>Makefi!e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142119" y="13863637"/>
            <a:ext cx="29711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78787"/>
                </a:solidFill>
                <a:latin typeface="Arial MT"/>
                <a:cs typeface="Arial MT"/>
              </a:rPr>
              <a:t>îtemcve</a:t>
            </a:r>
            <a:r>
              <a:rPr dirty="0" sz="1700" spc="22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.beam</a:t>
            </a:r>
            <a:r>
              <a:rPr dirty="0" sz="1700" spc="34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files</a:t>
            </a:r>
            <a:r>
              <a:rPr dirty="0" sz="1700" spc="26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65">
                <a:solidFill>
                  <a:srgbClr val="838383"/>
                </a:solidFill>
                <a:latin typeface="Arial MT"/>
                <a:cs typeface="Arial MT"/>
              </a:rPr>
              <a:t>from</a:t>
            </a:r>
            <a:r>
              <a:rPr dirty="0" sz="1700" spc="12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999999"/>
                </a:solidFill>
                <a:latin typeface="Arial MT"/>
                <a:cs typeface="Arial MT"/>
              </a:rPr>
              <a:t>Git.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119413" y="14365287"/>
            <a:ext cx="4497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08080"/>
                </a:solidFill>
                <a:latin typeface="Arial MT"/>
                <a:cs typeface="Arial MT"/>
              </a:rPr>
              <a:t>Couvert</a:t>
            </a:r>
            <a:r>
              <a:rPr dirty="0" sz="1800" spc="2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58585"/>
                </a:solidFill>
                <a:latin typeface="Arial MT"/>
                <a:cs typeface="Arial MT"/>
              </a:rPr>
              <a:t>to</a:t>
            </a:r>
            <a:r>
              <a:rPr dirty="0" sz="1800" spc="-3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78787"/>
                </a:solidFill>
                <a:latin typeface="Arial MT"/>
                <a:cs typeface="Arial MT"/>
              </a:rPr>
              <a:t>ose</a:t>
            </a:r>
            <a:r>
              <a:rPr dirty="0" sz="1800" spc="3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808080"/>
                </a:solidFill>
                <a:latin typeface="Arial MT"/>
                <a:cs typeface="Arial MT"/>
              </a:rPr>
              <a:t>Apache</a:t>
            </a:r>
            <a:r>
              <a:rPr dirty="0" sz="1800" spc="5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C8C8C"/>
                </a:solidFill>
                <a:latin typeface="Arial MT"/>
                <a:cs typeface="Arial MT"/>
              </a:rPr>
              <a:t>License,</a:t>
            </a:r>
            <a:r>
              <a:rPr dirty="0" sz="1800" spc="114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828282"/>
                </a:solidFill>
                <a:latin typeface="Arial MT"/>
                <a:cs typeface="Arial MT"/>
              </a:rPr>
              <a:t>Version</a:t>
            </a:r>
            <a:r>
              <a:rPr dirty="0" sz="1800" spc="7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7E7E7E"/>
                </a:solidFill>
                <a:latin typeface="Arial MT"/>
                <a:cs typeface="Arial MT"/>
              </a:rPr>
              <a:t>2.0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305299" y="6484937"/>
            <a:ext cx="94361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85">
                <a:solidFill>
                  <a:srgbClr val="363636"/>
                </a:solidFill>
                <a:latin typeface="Arial MT"/>
                <a:cs typeface="Arial MT"/>
              </a:rPr>
              <a:t>1</a:t>
            </a:r>
            <a:r>
              <a:rPr dirty="0" sz="1900" spc="-8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900" spc="-65">
                <a:solidFill>
                  <a:srgbClr val="878787"/>
                </a:solidFill>
                <a:latin typeface="Arial MT"/>
                <a:cs typeface="Arial MT"/>
              </a:rPr>
              <a:t>release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4571104" y="6491287"/>
            <a:ext cx="176720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979797"/>
                </a:solidFill>
                <a:latin typeface="Arial MT"/>
                <a:cs typeface="Arial MT"/>
              </a:rPr>
              <a:t>â£</a:t>
            </a:r>
            <a:r>
              <a:rPr dirty="0" sz="1850" spc="2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696969"/>
                </a:solidFill>
                <a:latin typeface="Arial MT"/>
                <a:cs typeface="Arial MT"/>
              </a:rPr>
              <a:t>6</a:t>
            </a:r>
            <a:r>
              <a:rPr dirty="0" sz="1850" spc="-105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797979"/>
                </a:solidFill>
                <a:latin typeface="Arial MT"/>
                <a:cs typeface="Arial MT"/>
              </a:rPr>
              <a:t>contributors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4135163" y="8129587"/>
            <a:ext cx="310515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7E7E7E"/>
                </a:solidFill>
                <a:latin typeface="Arial MT"/>
                <a:cs typeface="Arial MT"/>
              </a:rPr>
              <a:t>Latest</a:t>
            </a:r>
            <a:r>
              <a:rPr dirty="0" sz="1700" spc="-35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98989"/>
                </a:solidFill>
                <a:latin typeface="Arial MT"/>
                <a:cs typeface="Arial MT"/>
              </a:rPr>
              <a:t>ccmmit</a:t>
            </a:r>
            <a:r>
              <a:rPr dirty="0" sz="1700" spc="14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676767"/>
                </a:solidFill>
                <a:latin typeface="Arial MT"/>
                <a:cs typeface="Arial MT"/>
              </a:rPr>
              <a:t>f761S9f</a:t>
            </a:r>
            <a:r>
              <a:rPr dirty="0" sz="1700" spc="16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59595"/>
                </a:solidFill>
                <a:latin typeface="Arial MT"/>
                <a:cs typeface="Arial MT"/>
              </a:rPr>
              <a:t>on</a:t>
            </a:r>
            <a:r>
              <a:rPr dirty="0" sz="1700" spc="-9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Mar</a:t>
            </a:r>
            <a:r>
              <a:rPr dirty="0" sz="1700" spc="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808080"/>
                </a:solidFill>
                <a:latin typeface="Arial MT"/>
                <a:cs typeface="Arial MT"/>
              </a:rPr>
              <a:t>7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5808897" y="9234487"/>
            <a:ext cx="14262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9</a:t>
            </a:r>
            <a:r>
              <a:rPr dirty="0" sz="1700" spc="23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A8A8A"/>
                </a:solidFill>
                <a:latin typeface="Arial MT"/>
                <a:cs typeface="Arial MT"/>
              </a:rPr>
              <a:t>months</a:t>
            </a:r>
            <a:r>
              <a:rPr dirty="0" sz="1700" spc="33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808897" y="9748837"/>
            <a:ext cx="14262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939393"/>
                </a:solidFill>
                <a:latin typeface="Arial MT"/>
                <a:cs typeface="Arial MT"/>
              </a:rPr>
              <a:t>9</a:t>
            </a:r>
            <a:r>
              <a:rPr dirty="0" sz="1700" spc="23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98989"/>
                </a:solidFill>
                <a:latin typeface="Arial MT"/>
                <a:cs typeface="Arial MT"/>
              </a:rPr>
              <a:t>months</a:t>
            </a:r>
            <a:r>
              <a:rPr dirty="0" sz="1700" spc="33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939393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6030156" y="10250487"/>
            <a:ext cx="1203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97979"/>
                </a:solidFill>
                <a:latin typeface="Arial MT"/>
                <a:cs typeface="Arial MT"/>
              </a:rPr>
              <a:t>2</a:t>
            </a:r>
            <a:r>
              <a:rPr dirty="0" sz="1800" spc="-4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09090"/>
                </a:solidFill>
                <a:latin typeface="Arial MT"/>
                <a:cs typeface="Arial MT"/>
              </a:rPr>
              <a:t>years</a:t>
            </a:r>
            <a:r>
              <a:rPr dirty="0" sz="1800" spc="-1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939393"/>
                </a:solidFill>
                <a:latin typeface="Arial MT"/>
                <a:cs typeface="Arial MT"/>
              </a:rPr>
              <a:t>ago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5808210" y="10752137"/>
            <a:ext cx="14255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50">
                <a:solidFill>
                  <a:srgbClr val="828282"/>
                </a:solidFill>
                <a:latin typeface="Arial MT"/>
                <a:cs typeface="Arial MT"/>
              </a:rPr>
              <a:t>Ænnonths</a:t>
            </a:r>
            <a:r>
              <a:rPr dirty="0" sz="1900" spc="2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900" spc="-50">
                <a:solidFill>
                  <a:srgbClr val="8E8E8E"/>
                </a:solidFill>
                <a:latin typeface="Arial MT"/>
                <a:cs typeface="Arial MT"/>
              </a:rPr>
              <a:t>ago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5798317" y="11266487"/>
            <a:ext cx="143573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8E8E8E"/>
                </a:solidFill>
                <a:latin typeface="Arial MT"/>
                <a:cs typeface="Arial MT"/>
              </a:rPr>
              <a:t>9</a:t>
            </a:r>
            <a:r>
              <a:rPr dirty="0" sz="1900" spc="-7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900" spc="-30">
                <a:solidFill>
                  <a:srgbClr val="878787"/>
                </a:solidFill>
                <a:latin typeface="Arial MT"/>
                <a:cs typeface="Arial MT"/>
              </a:rPr>
              <a:t>montns</a:t>
            </a:r>
            <a:r>
              <a:rPr dirty="0" sz="1900" spc="1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900" spc="-60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6030523" y="11806237"/>
            <a:ext cx="120459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08080"/>
                </a:solidFill>
                <a:latin typeface="Arial MT"/>
                <a:cs typeface="Arial MT"/>
              </a:rPr>
              <a:t>2</a:t>
            </a:r>
            <a:r>
              <a:rPr dirty="0" sz="1700" spc="14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years</a:t>
            </a:r>
            <a:r>
              <a:rPr dirty="0" sz="1700" spc="12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6030156" y="12307887"/>
            <a:ext cx="1203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B7B7B"/>
                </a:solidFill>
                <a:latin typeface="Arial MT"/>
                <a:cs typeface="Arial MT"/>
              </a:rPr>
              <a:t>2</a:t>
            </a:r>
            <a:r>
              <a:rPr dirty="0" sz="1800" spc="-40">
                <a:solidFill>
                  <a:srgbClr val="7B7B7B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C8C8C"/>
                </a:solidFill>
                <a:latin typeface="Arial MT"/>
                <a:cs typeface="Arial MT"/>
              </a:rPr>
              <a:t>years</a:t>
            </a:r>
            <a:r>
              <a:rPr dirty="0" sz="1800" spc="-1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939393"/>
                </a:solidFill>
                <a:latin typeface="Arial MT"/>
                <a:cs typeface="Arial MT"/>
              </a:rPr>
              <a:t>ago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6019284" y="12834937"/>
            <a:ext cx="121602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85">
                <a:solidFill>
                  <a:srgbClr val="8E8E8E"/>
                </a:solidFill>
                <a:latin typeface="Arial MT"/>
                <a:cs typeface="Arial MT"/>
              </a:rPr>
              <a:t>6</a:t>
            </a:r>
            <a:r>
              <a:rPr dirty="0" sz="1700" spc="9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09090"/>
                </a:solidFill>
                <a:latin typeface="Arial MT"/>
                <a:cs typeface="Arial MT"/>
              </a:rPr>
              <a:t>years</a:t>
            </a:r>
            <a:r>
              <a:rPr dirty="0" sz="1700" spc="17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E8E8E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6030156" y="13336587"/>
            <a:ext cx="1203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28282"/>
                </a:solidFill>
                <a:latin typeface="Arial MT"/>
                <a:cs typeface="Arial MT"/>
              </a:rPr>
              <a:t>2</a:t>
            </a:r>
            <a:r>
              <a:rPr dirty="0" sz="1800" spc="-8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E8E8E"/>
                </a:solidFill>
                <a:latin typeface="Arial MT"/>
                <a:cs typeface="Arial MT"/>
              </a:rPr>
              <a:t>years</a:t>
            </a:r>
            <a:r>
              <a:rPr dirty="0" sz="1800" spc="3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939393"/>
                </a:solidFill>
                <a:latin typeface="Arial MT"/>
                <a:cs typeface="Arial MT"/>
              </a:rPr>
              <a:t>ago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6019284" y="13863637"/>
            <a:ext cx="121602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85">
                <a:solidFill>
                  <a:srgbClr val="999999"/>
                </a:solidFill>
                <a:latin typeface="Arial MT"/>
                <a:cs typeface="Arial MT"/>
              </a:rPr>
              <a:t>6</a:t>
            </a:r>
            <a:r>
              <a:rPr dirty="0" sz="1700" spc="95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years</a:t>
            </a:r>
            <a:r>
              <a:rPr dirty="0" sz="1700" spc="17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6024491" y="14365287"/>
            <a:ext cx="1209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C8C8C"/>
                </a:solidFill>
                <a:latin typeface="Arial MT"/>
                <a:cs typeface="Arial MT"/>
              </a:rPr>
              <a:t>4</a:t>
            </a:r>
            <a:r>
              <a:rPr dirty="0" sz="1800" spc="1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C8C8C"/>
                </a:solidFill>
                <a:latin typeface="Arial MT"/>
                <a:cs typeface="Arial MT"/>
              </a:rPr>
              <a:t>years</a:t>
            </a:r>
            <a:r>
              <a:rPr dirty="0" sz="1800" spc="-2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8C8C8C"/>
                </a:solidFill>
                <a:latin typeface="Arial MT"/>
                <a:cs typeface="Arial MT"/>
              </a:rPr>
              <a:t>aqo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533650"/>
            <a:ext cx="16459200" cy="120681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4500" y="2019300"/>
            <a:ext cx="3905250" cy="2952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8925" y="3233737"/>
            <a:ext cx="1295400" cy="16668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4900" y="11358562"/>
            <a:ext cx="3695700" cy="19526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4900" y="11872912"/>
            <a:ext cx="3800475" cy="21431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14900" y="12901612"/>
            <a:ext cx="7077075" cy="2143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14900" y="14449425"/>
            <a:ext cx="7077075" cy="1809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145000" y="2038350"/>
            <a:ext cx="638175" cy="1905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059150" y="9305925"/>
            <a:ext cx="1162050" cy="20002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057911" y="2490787"/>
            <a:ext cx="532447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340">
                <a:solidFill>
                  <a:srgbClr val="85BA72"/>
                </a:solidFill>
                <a:latin typeface="Arial MT"/>
                <a:cs typeface="Arial MT"/>
              </a:rPr>
              <a:t>pèl</a:t>
            </a:r>
            <a:r>
              <a:rPr dirty="0" sz="1850" spc="380">
                <a:solidFill>
                  <a:srgbClr val="85BA72"/>
                </a:solidFill>
                <a:latin typeface="Arial MT"/>
                <a:cs typeface="Arial MT"/>
              </a:rPr>
              <a:t> </a:t>
            </a:r>
            <a:r>
              <a:rPr dirty="0" sz="1850" spc="-20">
                <a:solidFill>
                  <a:srgbClr val="67B870"/>
                </a:solidFill>
                <a:latin typeface="Arial MT"/>
                <a:cs typeface="Arial MT"/>
              </a:rPr>
              <a:t>G‹tuub,</a:t>
            </a:r>
            <a:r>
              <a:rPr dirty="0" sz="1850" spc="15">
                <a:solidFill>
                  <a:srgbClr val="67B870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80CA82"/>
                </a:solidFill>
                <a:latin typeface="Arial MT"/>
                <a:cs typeface="Arial MT"/>
              </a:rPr>
              <a:t>ir›c</a:t>
            </a:r>
            <a:r>
              <a:rPr dirty="0" sz="1850" spc="484">
                <a:solidFill>
                  <a:srgbClr val="80CA82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69AE7B"/>
                </a:solidFill>
                <a:latin typeface="Arial MT"/>
                <a:cs typeface="Arial MT"/>
              </a:rPr>
              <a:t>Iu5J</a:t>
            </a:r>
            <a:r>
              <a:rPr dirty="0" sz="1850" spc="330">
                <a:solidFill>
                  <a:srgbClr val="69AE7B"/>
                </a:solidFill>
                <a:latin typeface="Arial MT"/>
                <a:cs typeface="Arial MT"/>
              </a:rPr>
              <a:t> </a:t>
            </a:r>
            <a:r>
              <a:rPr dirty="0" baseline="1501" sz="2775">
                <a:solidFill>
                  <a:srgbClr val="111111"/>
                </a:solidFill>
                <a:latin typeface="Arial MT"/>
                <a:cs typeface="Arial MT"/>
              </a:rPr>
              <a:t>ü•tp</a:t>
            </a:r>
            <a:r>
              <a:rPr dirty="0" baseline="-3003" sz="2775">
                <a:solidFill>
                  <a:srgbClr val="111111"/>
                </a:solidFill>
                <a:latin typeface="Arial MT"/>
                <a:cs typeface="Arial MT"/>
              </a:rPr>
              <a:t>s</a:t>
            </a:r>
            <a:r>
              <a:rPr dirty="0" baseline="-3003" sz="2775" spc="-97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1850" spc="-50">
                <a:solidFill>
                  <a:srgbClr val="111111"/>
                </a:solidFill>
                <a:latin typeface="Arial MT"/>
                <a:cs typeface="Arial MT"/>
              </a:rPr>
              <a:t>//gíthub.com,</a:t>
            </a:r>
            <a:r>
              <a:rPr dirty="0" sz="1850" spc="-7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111111"/>
                </a:solidFill>
                <a:latin typeface="Arial MT"/>
                <a:cs typeface="Arial MT"/>
              </a:rPr>
              <a:t>etnt/›Ja</a:t>
            </a:r>
            <a:r>
              <a:rPr dirty="0" baseline="-3003" sz="2775" spc="-15">
                <a:solidFill>
                  <a:srgbClr val="111111"/>
                </a:solidFill>
                <a:latin typeface="Arial MT"/>
                <a:cs typeface="Arial MT"/>
              </a:rPr>
              <a:t>s‹</a:t>
            </a:r>
            <a:r>
              <a:rPr dirty="0" sz="1850" spc="-10">
                <a:solidFill>
                  <a:srgbClr val="111111"/>
                </a:solidFill>
                <a:latin typeface="Arial MT"/>
                <a:cs typeface="Arial MT"/>
              </a:rPr>
              <a:t>erl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376669" y="3989387"/>
            <a:ext cx="182562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solidFill>
                  <a:srgbClr val="6980BC"/>
                </a:solidFill>
                <a:latin typeface="Arial MT"/>
                <a:cs typeface="Arial MT"/>
              </a:rPr>
              <a:t>etnt</a:t>
            </a:r>
            <a:r>
              <a:rPr dirty="0" sz="2350" spc="105">
                <a:solidFill>
                  <a:srgbClr val="6980BC"/>
                </a:solidFill>
                <a:latin typeface="Arial MT"/>
                <a:cs typeface="Arial MT"/>
              </a:rPr>
              <a:t> </a:t>
            </a:r>
            <a:r>
              <a:rPr dirty="0" sz="2350">
                <a:solidFill>
                  <a:srgbClr val="898989"/>
                </a:solidFill>
                <a:latin typeface="Arial MT"/>
                <a:cs typeface="Arial MT"/>
              </a:rPr>
              <a:t>/</a:t>
            </a:r>
            <a:r>
              <a:rPr dirty="0" sz="2350" spc="1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2350" spc="-10">
                <a:solidFill>
                  <a:srgbClr val="4F74C1"/>
                </a:solidFill>
                <a:latin typeface="Arial MT"/>
                <a:cs typeface="Arial MT"/>
              </a:rPr>
              <a:t>Haskerl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38374" y="4840287"/>
            <a:ext cx="842644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1D1D1D"/>
                </a:solidFill>
                <a:latin typeface="Arial MT"/>
                <a:cs typeface="Arial MT"/>
              </a:rPr>
              <a:t>‹›</a:t>
            </a:r>
            <a:r>
              <a:rPr dirty="0" sz="1950" spc="37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950" spc="-110">
                <a:solidFill>
                  <a:srgbClr val="565656"/>
                </a:solidFill>
                <a:latin typeface="Arial MT"/>
                <a:cs typeface="Arial MT"/>
              </a:rPr>
              <a:t>Coüe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945652" y="4840287"/>
            <a:ext cx="93853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355" algn="l"/>
              </a:tabLst>
            </a:pPr>
            <a:r>
              <a:rPr dirty="0" sz="1950" spc="-10">
                <a:solidFill>
                  <a:srgbClr val="6E6E6E"/>
                </a:solidFill>
                <a:latin typeface="Arial MT"/>
                <a:cs typeface="Arial MT"/>
              </a:rPr>
              <a:t>Issues</a:t>
            </a:r>
            <a:r>
              <a:rPr dirty="0" sz="1950">
                <a:solidFill>
                  <a:srgbClr val="6E6E6E"/>
                </a:solidFill>
                <a:latin typeface="Arial MT"/>
                <a:cs typeface="Arial MT"/>
              </a:rPr>
              <a:t>	</a:t>
            </a:r>
            <a:r>
              <a:rPr dirty="0" sz="1950" spc="-120">
                <a:solidFill>
                  <a:srgbClr val="6B6B6B"/>
                </a:solidFill>
                <a:latin typeface="Arial MT"/>
                <a:cs typeface="Arial MT"/>
              </a:rPr>
              <a:t>o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683681" y="4846637"/>
            <a:ext cx="163068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9710" algn="l"/>
              </a:tabLst>
            </a:pPr>
            <a:r>
              <a:rPr dirty="0" sz="1900" spc="-114">
                <a:solidFill>
                  <a:srgbClr val="797979"/>
                </a:solidFill>
                <a:latin typeface="Arial MT"/>
                <a:cs typeface="Arial MT"/>
              </a:rPr>
              <a:t>PuII</a:t>
            </a:r>
            <a:r>
              <a:rPr dirty="0" sz="1900" spc="1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676767"/>
                </a:solidFill>
                <a:latin typeface="Arial MT"/>
                <a:cs typeface="Arial MT"/>
              </a:rPr>
              <a:t>requests</a:t>
            </a:r>
            <a:r>
              <a:rPr dirty="0" sz="1900">
                <a:solidFill>
                  <a:srgbClr val="676767"/>
                </a:solidFill>
                <a:latin typeface="Arial MT"/>
                <a:cs typeface="Arial MT"/>
              </a:rPr>
              <a:t>	</a:t>
            </a:r>
            <a:r>
              <a:rPr dirty="0" sz="1900" spc="-50">
                <a:solidFill>
                  <a:srgbClr val="747474"/>
                </a:solidFill>
                <a:latin typeface="Arial MT"/>
                <a:cs typeface="Arial MT"/>
              </a:rPr>
              <a:t>o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195214" y="4872037"/>
            <a:ext cx="4375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solidFill>
                  <a:srgbClr val="707070"/>
                </a:solidFill>
                <a:latin typeface="Arial MT"/>
                <a:cs typeface="Arial MT"/>
              </a:rPr>
              <a:t>Wiki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766282" y="4846637"/>
            <a:ext cx="74549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95">
                <a:solidFill>
                  <a:srgbClr val="727272"/>
                </a:solidFill>
                <a:latin typeface="Arial MT"/>
                <a:cs typeface="Arial MT"/>
              </a:rPr>
              <a:t>Graphs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99543" y="5630862"/>
            <a:ext cx="91141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>
                <a:solidFill>
                  <a:srgbClr val="626262"/>
                </a:solidFill>
                <a:latin typeface="Arial MT"/>
                <a:cs typeface="Arial MT"/>
              </a:rPr>
              <a:t>Haskell</a:t>
            </a:r>
            <a:r>
              <a:rPr dirty="0" sz="2100" spc="1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626262"/>
                </a:solidFill>
                <a:latin typeface="Arial MT"/>
                <a:cs typeface="Arial MT"/>
              </a:rPr>
              <a:t>subset</a:t>
            </a:r>
            <a:r>
              <a:rPr dirty="0" sz="2100" spc="4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6B6B6B"/>
                </a:solidFill>
                <a:latin typeface="Arial MT"/>
                <a:cs typeface="Arial MT"/>
              </a:rPr>
              <a:t>compiled</a:t>
            </a:r>
            <a:r>
              <a:rPr dirty="0" sz="2100" spc="-1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6B6B6B"/>
                </a:solidFill>
                <a:latin typeface="Arial MT"/>
                <a:cs typeface="Arial MT"/>
              </a:rPr>
              <a:t>to</a:t>
            </a:r>
            <a:r>
              <a:rPr dirty="0" sz="2100" spc="-7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696969"/>
                </a:solidFill>
                <a:latin typeface="Arial MT"/>
                <a:cs typeface="Arial MT"/>
              </a:rPr>
              <a:t>the</a:t>
            </a:r>
            <a:r>
              <a:rPr dirty="0" sz="2100" spc="-75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2100" spc="-45">
                <a:solidFill>
                  <a:srgbClr val="696969"/>
                </a:solidFill>
                <a:latin typeface="Arial MT"/>
                <a:cs typeface="Arial MT"/>
              </a:rPr>
              <a:t>Beam</a:t>
            </a:r>
            <a:r>
              <a:rPr dirty="0" sz="2100" spc="-4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6E6E6E"/>
                </a:solidFill>
                <a:latin typeface="Arial MT"/>
                <a:cs typeface="Arial MT"/>
              </a:rPr>
              <a:t>machine.</a:t>
            </a:r>
            <a:r>
              <a:rPr dirty="0" sz="2100" spc="-6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5E70A1"/>
                </a:solidFill>
                <a:latin typeface="Arial MT"/>
                <a:cs typeface="Arial MT"/>
                <a:hlinkClick r:id="rId11"/>
              </a:rPr>
              <a:t>http://www.redhoterlang.cem/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72901" y="6497637"/>
            <a:ext cx="1485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59595"/>
                </a:solidFill>
                <a:latin typeface="Arial MT"/>
                <a:cs typeface="Arial MT"/>
              </a:rPr>
              <a:t>'</a:t>
            </a:r>
            <a:r>
              <a:rPr dirty="0" sz="1800" spc="-21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59595"/>
                </a:solidFill>
                <a:latin typeface="Arial MT"/>
                <a:cs typeface="Arial MT"/>
              </a:rPr>
              <a:t>r</a:t>
            </a:r>
            <a:r>
              <a:rPr dirty="0" sz="1800" spc="46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800" spc="65">
                <a:solidFill>
                  <a:srgbClr val="3B3B3B"/>
                </a:solidFill>
                <a:latin typeface="Arial MT"/>
                <a:cs typeface="Arial MT"/>
              </a:rPr>
              <a:t>14</a:t>
            </a:r>
            <a:r>
              <a:rPr dirty="0" sz="1800" spc="-4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08080"/>
                </a:solidFill>
                <a:latin typeface="Arial MT"/>
                <a:cs typeface="Arial MT"/>
              </a:rPr>
              <a:t>comrr</a:t>
            </a:r>
            <a:r>
              <a:rPr dirty="0" sz="1800" spc="-22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797979"/>
                </a:solidFill>
                <a:latin typeface="Arial MT"/>
                <a:cs typeface="Arial MT"/>
              </a:rPr>
              <a:t>it</a:t>
            </a:r>
            <a:r>
              <a:rPr dirty="0" sz="1800" spc="-25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800" spc="-100">
                <a:solidFill>
                  <a:srgbClr val="939393"/>
                </a:solidFill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251979" y="9221787"/>
            <a:ext cx="1231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9C9C9C"/>
                </a:solidFill>
                <a:latin typeface="Arial MT"/>
                <a:cs typeface="Arial MT"/>
              </a:rPr>
              <a:t>I=j</a:t>
            </a:r>
            <a:r>
              <a:rPr dirty="0" sz="1800" spc="-75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800" spc="-35">
                <a:solidFill>
                  <a:srgbClr val="939393"/>
                </a:solidFill>
                <a:latin typeface="Arial MT"/>
                <a:cs typeface="Arial MT"/>
              </a:rPr>
              <a:t>Bkeep.hs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253164" y="11279187"/>
            <a:ext cx="1143635" cy="811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A8A8A8"/>
                </a:solidFill>
                <a:latin typeface="Arial MT"/>
                <a:cs typeface="Arial MT"/>
              </a:rPr>
              <a:t>[-</a:t>
            </a:r>
            <a:r>
              <a:rPr dirty="0" sz="1800">
                <a:solidFill>
                  <a:srgbClr val="A8A8A8"/>
                </a:solidFill>
                <a:latin typeface="Arial MT"/>
                <a:cs typeface="Arial MT"/>
              </a:rPr>
              <a:t>I</a:t>
            </a:r>
            <a:r>
              <a:rPr dirty="0" sz="1800" spc="235">
                <a:solidFill>
                  <a:srgbClr val="A8A8A8"/>
                </a:solidFill>
                <a:latin typeface="Arial MT"/>
                <a:cs typeface="Arial MT"/>
              </a:rPr>
              <a:t> </a:t>
            </a:r>
            <a:r>
              <a:rPr dirty="0" sz="1800" spc="-80">
                <a:solidFill>
                  <a:srgbClr val="62708A"/>
                </a:solidFill>
                <a:latin typeface="Arial MT"/>
                <a:cs typeface="Arial MT"/>
              </a:rPr>
              <a:t>Lexer.</a:t>
            </a:r>
            <a:r>
              <a:rPr dirty="0" sz="1800" spc="-270">
                <a:solidFill>
                  <a:srgbClr val="62708A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979ABD"/>
                </a:solidFill>
                <a:latin typeface="Arial MT"/>
                <a:cs typeface="Arial MT"/>
              </a:rPr>
              <a:t>hs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  <a:tabLst>
                <a:tab pos="302260" algn="l"/>
              </a:tabLst>
            </a:pPr>
            <a:r>
              <a:rPr dirty="0" sz="1700" spc="-50">
                <a:solidFill>
                  <a:srgbClr val="939393"/>
                </a:solidFill>
                <a:latin typeface="Arial MT"/>
                <a:cs typeface="Arial MT"/>
              </a:rPr>
              <a:t>I</a:t>
            </a:r>
            <a:r>
              <a:rPr dirty="0" sz="1700">
                <a:solidFill>
                  <a:srgbClr val="939393"/>
                </a:solidFill>
                <a:latin typeface="Arial MT"/>
                <a:cs typeface="Arial MT"/>
              </a:rPr>
              <a:t>	</a:t>
            </a:r>
            <a:r>
              <a:rPr dirty="0" sz="1700" spc="-10">
                <a:solidFill>
                  <a:srgbClr val="7991C8"/>
                </a:solidFill>
                <a:latin typeface="Arial MT"/>
                <a:cs typeface="Arial MT"/>
              </a:rPr>
              <a:t>Main.hs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29706" y="12320587"/>
            <a:ext cx="8629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40">
                <a:solidFill>
                  <a:srgbClr val="AAAAAA"/>
                </a:solidFill>
                <a:latin typeface="Arial MT"/>
                <a:cs typeface="Arial MT"/>
              </a:rPr>
              <a:t>|üake?Je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254746" y="12834937"/>
            <a:ext cx="12484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0">
                <a:solidFill>
                  <a:srgbClr val="A3A3A3"/>
                </a:solidFill>
                <a:latin typeface="Arial MT"/>
                <a:cs typeface="Arial MT"/>
              </a:rPr>
              <a:t>!-</a:t>
            </a:r>
            <a:r>
              <a:rPr dirty="0" sz="1700" spc="-70">
                <a:solidFill>
                  <a:srgbClr val="A3A3A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A3A3A3"/>
                </a:solidFill>
                <a:latin typeface="Arial MT"/>
                <a:cs typeface="Arial MT"/>
              </a:rPr>
              <a:t>!</a:t>
            </a:r>
            <a:r>
              <a:rPr dirty="0" sz="1700" spc="-95">
                <a:solidFill>
                  <a:srgbClr val="A3A3A3"/>
                </a:solidFill>
                <a:latin typeface="Arial MT"/>
                <a:cs typeface="Arial MT"/>
              </a:rPr>
              <a:t> </a:t>
            </a:r>
            <a:r>
              <a:rPr dirty="0" sz="1700" spc="-125">
                <a:solidFill>
                  <a:srgbClr val="5D82A8"/>
                </a:solidFill>
                <a:latin typeface="Arial MT"/>
                <a:cs typeface="Arial MT"/>
              </a:rPr>
              <a:t>Pa</a:t>
            </a:r>
            <a:r>
              <a:rPr dirty="0" sz="1700" spc="-300">
                <a:solidFill>
                  <a:srgbClr val="5D82A8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6287A3"/>
                </a:solidFill>
                <a:latin typeface="Arial MT"/>
                <a:cs typeface="Arial MT"/>
              </a:rPr>
              <a:t>rser.</a:t>
            </a:r>
            <a:r>
              <a:rPr dirty="0" sz="1700" spc="-10">
                <a:solidFill>
                  <a:srgbClr val="6E79B6"/>
                </a:solidFill>
                <a:latin typeface="Arial MT"/>
                <a:cs typeface="Arial MT"/>
              </a:rPr>
              <a:t>hs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251979" y="13336587"/>
            <a:ext cx="15646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4">
                <a:solidFill>
                  <a:srgbClr val="A0A0A0"/>
                </a:solidFill>
                <a:latin typeface="Arial MT"/>
                <a:cs typeface="Arial MT"/>
              </a:rPr>
              <a:t>I-</a:t>
            </a:r>
            <a:r>
              <a:rPr dirty="0" sz="1800">
                <a:solidFill>
                  <a:srgbClr val="9C9C9C"/>
                </a:solidFill>
                <a:latin typeface="Arial MT"/>
                <a:cs typeface="Arial MT"/>
              </a:rPr>
              <a:t>I</a:t>
            </a:r>
            <a:r>
              <a:rPr dirty="0" sz="1800" spc="-70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800" spc="-95">
                <a:solidFill>
                  <a:srgbClr val="9A9A9A"/>
                </a:solidFill>
                <a:latin typeface="Arial MT"/>
                <a:cs typeface="Arial MT"/>
              </a:rPr>
              <a:t>README.ma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258119" y="14365287"/>
            <a:ext cx="1308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979797"/>
                </a:solidFill>
                <a:latin typeface="Arial MT"/>
                <a:cs typeface="Arial MT"/>
              </a:rPr>
              <a:t>i-</a:t>
            </a:r>
            <a:r>
              <a:rPr dirty="0" sz="1800" spc="-9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A7A7A7"/>
                </a:solidFill>
                <a:latin typeface="Arial MT"/>
                <a:cs typeface="Arial MT"/>
              </a:rPr>
              <a:t>i</a:t>
            </a:r>
            <a:r>
              <a:rPr dirty="0" sz="1800" spc="-125">
                <a:solidFill>
                  <a:srgbClr val="A7A7A7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29AB1"/>
                </a:solidFill>
                <a:latin typeface="Arial MT"/>
                <a:cs typeface="Arial MT"/>
              </a:rPr>
              <a:t>case</a:t>
            </a:r>
            <a:r>
              <a:rPr dirty="0" sz="1800" spc="405">
                <a:solidFill>
                  <a:srgbClr val="829AB1"/>
                </a:solidFill>
                <a:latin typeface="Arial MT"/>
                <a:cs typeface="Arial MT"/>
              </a:rPr>
              <a:t> </a:t>
            </a:r>
            <a:r>
              <a:rPr dirty="0" sz="1800" spc="-40">
                <a:solidFill>
                  <a:srgbClr val="677EBF"/>
                </a:solidFill>
                <a:latin typeface="Arial MT"/>
                <a:cs typeface="Arial MT"/>
              </a:rPr>
              <a:t>x.erI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479016" y="6510337"/>
            <a:ext cx="9055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3F3F3F"/>
                </a:solidFill>
                <a:latin typeface="Arial MT"/>
                <a:cs typeface="Arial MT"/>
              </a:rPr>
              <a:t>1</a:t>
            </a:r>
            <a:r>
              <a:rPr dirty="0" sz="1700" spc="7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7E7E7E"/>
                </a:solidFill>
                <a:latin typeface="Arial MT"/>
                <a:cs typeface="Arial MT"/>
              </a:rPr>
              <a:t>bran</a:t>
            </a:r>
            <a:r>
              <a:rPr dirty="0" sz="1700" spc="-29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808080"/>
                </a:solidFill>
                <a:latin typeface="Arial MT"/>
                <a:cs typeface="Arial MT"/>
              </a:rPr>
              <a:t>cc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245096" y="6478587"/>
            <a:ext cx="105981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5D5D5D"/>
                </a:solidFill>
                <a:latin typeface="Arial MT"/>
                <a:cs typeface="Arial MT"/>
              </a:rPr>
              <a:t>0</a:t>
            </a:r>
            <a:r>
              <a:rPr dirty="0" sz="1950" spc="6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950" spc="-90">
                <a:solidFill>
                  <a:srgbClr val="7C7C7C"/>
                </a:solidFill>
                <a:latin typeface="Arial MT"/>
                <a:cs typeface="Arial MT"/>
              </a:rPr>
              <a:t>’eleases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636867" y="8129587"/>
            <a:ext cx="6693534" cy="8775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9440" algn="l"/>
              </a:tabLst>
            </a:pPr>
            <a:r>
              <a:rPr dirty="0" sz="1700" spc="50">
                <a:solidFill>
                  <a:srgbClr val="525252"/>
                </a:solidFill>
                <a:latin typeface="Arial MT"/>
                <a:cs typeface="Arial MT"/>
              </a:rPr>
              <a:t>etnt</a:t>
            </a:r>
            <a:r>
              <a:rPr dirty="0" sz="1700" spc="-6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28282"/>
                </a:solidFill>
                <a:latin typeface="Arial MT"/>
                <a:cs typeface="Arial MT"/>
              </a:rPr>
              <a:t>Morge</a:t>
            </a:r>
            <a:r>
              <a:rPr dirty="0" sz="1700" spc="2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7E7E7E"/>
                </a:solidFill>
                <a:latin typeface="Arial MT"/>
                <a:cs typeface="Arial MT"/>
              </a:rPr>
              <a:t>pu</a:t>
            </a:r>
            <a:r>
              <a:rPr dirty="0" sz="1700" spc="-35">
                <a:solidFill>
                  <a:srgbClr val="979797"/>
                </a:solidFill>
                <a:latin typeface="Arial MT"/>
                <a:cs typeface="Arial MT"/>
              </a:rPr>
              <a:t>II</a:t>
            </a:r>
            <a:r>
              <a:rPr dirty="0" sz="1700" spc="-7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7C7C7C"/>
                </a:solidFill>
                <a:latin typeface="Arial MT"/>
                <a:cs typeface="Arial MT"/>
              </a:rPr>
              <a:t>request</a:t>
            </a:r>
            <a:r>
              <a:rPr dirty="0" sz="1700" spc="15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6489B5"/>
                </a:solidFill>
                <a:latin typeface="Arial MT"/>
                <a:cs typeface="Arial MT"/>
              </a:rPr>
              <a:t>43</a:t>
            </a:r>
            <a:r>
              <a:rPr dirty="0" sz="1700" spc="-120">
                <a:solidFill>
                  <a:srgbClr val="6489B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98989"/>
                </a:solidFill>
                <a:latin typeface="Arial MT"/>
                <a:cs typeface="Arial MT"/>
              </a:rPr>
              <a:t>Ira</a:t>
            </a:r>
            <a:r>
              <a:rPr dirty="0" sz="1700">
                <a:solidFill>
                  <a:srgbClr val="898989"/>
                </a:solidFill>
                <a:latin typeface="Arial MT"/>
                <a:cs typeface="Arial MT"/>
              </a:rPr>
              <a:t>	</a:t>
            </a:r>
            <a:r>
              <a:rPr dirty="0" sz="1700" spc="-10">
                <a:solidFill>
                  <a:srgbClr val="757575"/>
                </a:solidFill>
                <a:latin typeface="Arial MT"/>
                <a:cs typeface="Arial MT"/>
              </a:rPr>
              <a:t>ksaIlLerg/”master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700">
              <a:latin typeface="Arial MT"/>
              <a:cs typeface="Arial MT"/>
            </a:endParaRPr>
          </a:p>
          <a:p>
            <a:pPr marL="2269490">
              <a:lnSpc>
                <a:spcPct val="100000"/>
              </a:lnSpc>
            </a:pPr>
            <a:r>
              <a:rPr dirty="0" sz="1800">
                <a:solidFill>
                  <a:srgbClr val="8E8E8E"/>
                </a:solidFill>
                <a:latin typeface="Arial MT"/>
                <a:cs typeface="Arial MT"/>
              </a:rPr>
              <a:t>addec</a:t>
            </a:r>
            <a:r>
              <a:rPr dirty="0" sz="1800" spc="13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58585"/>
                </a:solidFill>
                <a:latin typeface="Arial MT"/>
                <a:cs typeface="Arial MT"/>
              </a:rPr>
              <a:t>gitignore,</a:t>
            </a:r>
            <a:r>
              <a:rPr dirty="0" sz="1800" spc="13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78787"/>
                </a:solidFill>
                <a:latin typeface="Arial MT"/>
                <a:cs typeface="Arial MT"/>
              </a:rPr>
              <a:t>a!lcwed</a:t>
            </a:r>
            <a:r>
              <a:rPr dirty="0" sz="1800" spc="-4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00" spc="-110">
                <a:solidFill>
                  <a:srgbClr val="858585"/>
                </a:solidFill>
                <a:latin typeface="Arial MT"/>
                <a:cs typeface="Arial MT"/>
              </a:rPr>
              <a:t>ne'•z</a:t>
            </a:r>
            <a:r>
              <a:rPr dirty="0" sz="1800" spc="-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39393"/>
                </a:solidFill>
                <a:latin typeface="Arial MT"/>
                <a:cs typeface="Arial MT"/>
              </a:rPr>
              <a:t>ine</a:t>
            </a:r>
            <a:r>
              <a:rPr dirty="0" sz="1800" spc="-3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8A8A8A"/>
                </a:solidFill>
                <a:latin typeface="Arial MT"/>
                <a:cs typeface="Arial MT"/>
              </a:rPr>
              <a:t>as</a:t>
            </a:r>
            <a:r>
              <a:rPr dirty="0" sz="1800" spc="3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800" spc="-60">
                <a:solidFill>
                  <a:srgbClr val="858585"/>
                </a:solidFill>
                <a:latin typeface="Arial MT"/>
                <a:cs typeface="Arial MT"/>
              </a:rPr>
              <a:t>›velt</a:t>
            </a:r>
            <a:r>
              <a:rPr dirty="0" sz="1800" spc="6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919191"/>
                </a:solidFill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504038" y="8707437"/>
            <a:ext cx="2505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7115" algn="l"/>
              </a:tabLst>
            </a:pPr>
            <a:r>
              <a:rPr dirty="0" sz="1800">
                <a:solidFill>
                  <a:srgbClr val="919191"/>
                </a:solidFill>
                <a:latin typeface="Arial MT"/>
                <a:cs typeface="Arial MT"/>
              </a:rPr>
              <a:t>as</a:t>
            </a:r>
            <a:r>
              <a:rPr dirty="0" sz="1800" spc="-110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800" spc="-265">
                <a:solidFill>
                  <a:srgbClr val="919191"/>
                </a:solidFill>
                <a:latin typeface="Arial MT"/>
                <a:cs typeface="Arial MT"/>
              </a:rPr>
              <a:t>Cine</a:t>
            </a:r>
            <a:r>
              <a:rPr dirty="0" sz="1800" spc="140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C8C8C"/>
                </a:solidFill>
                <a:latin typeface="Arial MT"/>
                <a:cs typeface="Arial MT"/>
              </a:rPr>
              <a:t>ender,</a:t>
            </a:r>
            <a:r>
              <a:rPr dirty="0" sz="1800" spc="-3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39393"/>
                </a:solidFill>
                <a:latin typeface="Arial MT"/>
                <a:cs typeface="Arial MT"/>
              </a:rPr>
              <a:t>ano</a:t>
            </a:r>
            <a:r>
              <a:rPr dirty="0" sz="1800" spc="8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909090"/>
                </a:solidFill>
                <a:latin typeface="Arial MT"/>
                <a:cs typeface="Arial MT"/>
              </a:rPr>
              <a:t>so</a:t>
            </a:r>
            <a:r>
              <a:rPr dirty="0" sz="1800">
                <a:solidFill>
                  <a:srgbClr val="909090"/>
                </a:solidFill>
                <a:latin typeface="Arial MT"/>
                <a:cs typeface="Arial MT"/>
              </a:rPr>
              <a:t>	</a:t>
            </a:r>
            <a:r>
              <a:rPr dirty="0" sz="1800" spc="-40">
                <a:solidFill>
                  <a:srgbClr val="909090"/>
                </a:solidFill>
                <a:latin typeface="Arial MT"/>
                <a:cs typeface="Arial MT"/>
              </a:rPr>
              <a:t>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893766" y="9229725"/>
            <a:ext cx="286829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0">
                <a:solidFill>
                  <a:srgbClr val="8A8A8A"/>
                </a:solidFill>
                <a:latin typeface="Arial MT"/>
                <a:cs typeface="Arial MT"/>
              </a:rPr>
              <a:t>cooc</a:t>
            </a:r>
            <a:r>
              <a:rPr dirty="0" sz="1700" spc="23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00" spc="-40">
                <a:solidFill>
                  <a:srgbClr val="919191"/>
                </a:solidFill>
                <a:latin typeface="Arial MT"/>
                <a:cs typeface="Arial MT"/>
              </a:rPr>
              <a:t>c</a:t>
            </a:r>
            <a:r>
              <a:rPr dirty="0" sz="1700" spc="-270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700" spc="55">
                <a:solidFill>
                  <a:srgbClr val="939393"/>
                </a:solidFill>
                <a:latin typeface="Arial MT"/>
                <a:cs typeface="Arial MT"/>
              </a:rPr>
              <a:t>le</a:t>
            </a:r>
            <a:r>
              <a:rPr dirty="0" sz="1700" spc="55">
                <a:solidFill>
                  <a:srgbClr val="909090"/>
                </a:solidFill>
                <a:latin typeface="Arial MT"/>
                <a:cs typeface="Arial MT"/>
              </a:rPr>
              <a:t>anir</a:t>
            </a:r>
            <a:r>
              <a:rPr dirty="0" sz="1700" spc="-14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99999"/>
                </a:solidFill>
                <a:latin typeface="Arial MT"/>
                <a:cs typeface="Arial MT"/>
              </a:rPr>
              <a:t>g</a:t>
            </a:r>
            <a:r>
              <a:rPr dirty="0" sz="1700" spc="85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anò</a:t>
            </a:r>
            <a:r>
              <a:rPr dirty="0" sz="1700" spc="27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A8A8A"/>
                </a:solidFill>
                <a:latin typeface="Arial MT"/>
                <a:cs typeface="Arial MT"/>
              </a:rPr>
              <a:t>gitignor</a:t>
            </a:r>
            <a:r>
              <a:rPr dirty="0" sz="1700" spc="-14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8A8A8A"/>
                </a:solidFill>
                <a:latin typeface="Arial MT"/>
                <a:cs typeface="Arial MT"/>
              </a:rPr>
              <a:t>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893766" y="9748837"/>
            <a:ext cx="28562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0">
                <a:solidFill>
                  <a:srgbClr val="8C8C8C"/>
                </a:solidFill>
                <a:latin typeface="Arial MT"/>
                <a:cs typeface="Arial MT"/>
              </a:rPr>
              <a:t>cooc</a:t>
            </a:r>
            <a:r>
              <a:rPr dirty="0" sz="1700" spc="29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39393"/>
                </a:solidFill>
                <a:latin typeface="Arial MT"/>
                <a:cs typeface="Arial MT"/>
              </a:rPr>
              <a:t>cleaning</a:t>
            </a:r>
            <a:r>
              <a:rPr dirty="0" sz="1700" spc="26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ans</a:t>
            </a:r>
            <a:r>
              <a:rPr dirty="0" sz="1700" spc="31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58585"/>
                </a:solidFill>
                <a:latin typeface="Arial MT"/>
                <a:cs typeface="Arial MT"/>
              </a:rPr>
              <a:t>gitignore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893766" y="10263187"/>
            <a:ext cx="286512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959595"/>
                </a:solidFill>
                <a:latin typeface="Arial MT"/>
                <a:cs typeface="Arial MT"/>
              </a:rPr>
              <a:t>code</a:t>
            </a:r>
            <a:r>
              <a:rPr dirty="0" sz="1700" spc="14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00" spc="-40">
                <a:solidFill>
                  <a:srgbClr val="9C9C9C"/>
                </a:solidFill>
                <a:latin typeface="Arial MT"/>
                <a:cs typeface="Arial MT"/>
              </a:rPr>
              <a:t>c</a:t>
            </a:r>
            <a:r>
              <a:rPr dirty="0" sz="1700" spc="-265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39393"/>
                </a:solidFill>
                <a:latin typeface="Arial MT"/>
                <a:cs typeface="Arial MT"/>
              </a:rPr>
              <a:t>leaning</a:t>
            </a:r>
            <a:r>
              <a:rPr dirty="0" sz="1700" spc="14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00" spc="-30">
                <a:solidFill>
                  <a:srgbClr val="909090"/>
                </a:solidFill>
                <a:latin typeface="Arial MT"/>
                <a:cs typeface="Arial MT"/>
              </a:rPr>
              <a:t>an</a:t>
            </a:r>
            <a:r>
              <a:rPr dirty="0" sz="1700" spc="-30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39393"/>
                </a:solidFill>
                <a:latin typeface="Arial MT"/>
                <a:cs typeface="Arial MT"/>
              </a:rPr>
              <a:t>o</a:t>
            </a:r>
            <a:r>
              <a:rPr dirty="0" sz="1700" spc="25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A3A3A3"/>
                </a:solidFill>
                <a:latin typeface="Arial MT"/>
                <a:cs typeface="Arial MT"/>
              </a:rPr>
              <a:t>g</a:t>
            </a:r>
            <a:r>
              <a:rPr dirty="0" sz="1700">
                <a:solidFill>
                  <a:srgbClr val="858585"/>
                </a:solidFill>
                <a:latin typeface="Arial MT"/>
                <a:cs typeface="Arial MT"/>
              </a:rPr>
              <a:t>i</a:t>
            </a:r>
            <a:r>
              <a:rPr dirty="0" sz="1700" spc="27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E8E8E"/>
                </a:solidFill>
                <a:latin typeface="Arial MT"/>
                <a:cs typeface="Arial MT"/>
              </a:rPr>
              <a:t>ig</a:t>
            </a:r>
            <a:r>
              <a:rPr dirty="0" sz="1700" spc="-10">
                <a:solidFill>
                  <a:srgbClr val="898989"/>
                </a:solidFill>
                <a:latin typeface="Arial MT"/>
                <a:cs typeface="Arial MT"/>
              </a:rPr>
              <a:t>nore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922466" y="10772775"/>
            <a:ext cx="60890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919191"/>
                </a:solidFill>
                <a:latin typeface="Arial MT"/>
                <a:cs typeface="Arial MT"/>
              </a:rPr>
              <a:t>çrorc=,</a:t>
            </a:r>
            <a:r>
              <a:rPr dirty="0" sz="1700" spc="15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700" spc="-80">
                <a:solidFill>
                  <a:srgbClr val="898989"/>
                </a:solidFill>
                <a:latin typeface="Arial MT"/>
                <a:cs typeface="Arial MT"/>
              </a:rPr>
              <a:t>a›!cvvr°d</a:t>
            </a:r>
            <a:r>
              <a:rPr dirty="0" sz="1700" spc="13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00" spc="-30">
                <a:solidFill>
                  <a:srgbClr val="878787"/>
                </a:solidFill>
                <a:latin typeface="Arial MT"/>
                <a:cs typeface="Arial MT"/>
              </a:rPr>
              <a:t>nc'r.'</a:t>
            </a:r>
            <a:r>
              <a:rPr dirty="0" sz="1700" spc="-5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79797"/>
                </a:solidFill>
                <a:latin typeface="Arial MT"/>
                <a:cs typeface="Arial MT"/>
              </a:rPr>
              <a:t>ine</a:t>
            </a:r>
            <a:r>
              <a:rPr dirty="0" sz="1700" spc="10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as</a:t>
            </a:r>
            <a:r>
              <a:rPr dirty="0" sz="1700" spc="7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-70">
                <a:solidFill>
                  <a:srgbClr val="8A8A8A"/>
                </a:solidFill>
                <a:latin typeface="Arial MT"/>
                <a:cs typeface="Arial MT"/>
              </a:rPr>
              <a:t>‘mel</a:t>
            </a:r>
            <a:r>
              <a:rPr dirty="0" sz="1700" spc="-70">
                <a:solidFill>
                  <a:srgbClr val="A8A8A8"/>
                </a:solidFill>
                <a:latin typeface="Arial MT"/>
                <a:cs typeface="Arial MT"/>
              </a:rPr>
              <a:t>i</a:t>
            </a:r>
            <a:r>
              <a:rPr dirty="0" sz="1700" spc="120">
                <a:solidFill>
                  <a:srgbClr val="A8A8A8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19191"/>
                </a:solidFill>
                <a:latin typeface="Arial MT"/>
                <a:cs typeface="Arial MT"/>
              </a:rPr>
              <a:t>as</a:t>
            </a:r>
            <a:r>
              <a:rPr dirty="0" sz="1700" spc="2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A1A1A1"/>
                </a:solidFill>
                <a:latin typeface="Arial MT"/>
                <a:cs typeface="Arial MT"/>
              </a:rPr>
              <a:t>,</a:t>
            </a:r>
            <a:r>
              <a:rPr dirty="0" sz="1700" spc="40">
                <a:solidFill>
                  <a:srgbClr val="A1A1A1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as</a:t>
            </a:r>
            <a:r>
              <a:rPr dirty="0" sz="1700" spc="-5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09090"/>
                </a:solidFill>
                <a:latin typeface="Arial MT"/>
                <a:cs typeface="Arial MT"/>
              </a:rPr>
              <a:t>.ine</a:t>
            </a:r>
            <a:r>
              <a:rPr dirty="0" sz="1700" spc="4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ender,</a:t>
            </a:r>
            <a:r>
              <a:rPr dirty="0" sz="1700" spc="8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09090"/>
                </a:solidFill>
                <a:latin typeface="Arial MT"/>
                <a:cs typeface="Arial MT"/>
              </a:rPr>
              <a:t>ano</a:t>
            </a:r>
            <a:r>
              <a:rPr dirty="0" sz="1700" spc="13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909090"/>
                </a:solidFill>
                <a:latin typeface="Arial MT"/>
                <a:cs typeface="Arial MT"/>
              </a:rPr>
              <a:t>sou.c.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892500" y="12315825"/>
            <a:ext cx="384873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›\ddec</a:t>
            </a:r>
            <a:r>
              <a:rPr dirty="0" sz="1700" spc="19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reacl</a:t>
            </a:r>
            <a:r>
              <a:rPr dirty="0" sz="1700">
                <a:solidFill>
                  <a:srgbClr val="9C9C9C"/>
                </a:solidFill>
                <a:latin typeface="Arial MT"/>
                <a:cs typeface="Arial MT"/>
              </a:rPr>
              <a:t>me</a:t>
            </a:r>
            <a:r>
              <a:rPr dirty="0" sz="1700" spc="225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700" i="1">
                <a:solidFill>
                  <a:srgbClr val="8E8E8E"/>
                </a:solidFill>
                <a:latin typeface="Arial"/>
                <a:cs typeface="Arial"/>
              </a:rPr>
              <a:t>•</a:t>
            </a:r>
            <a:r>
              <a:rPr dirty="0" sz="1700" spc="475" i="1">
                <a:solidFill>
                  <a:srgbClr val="8E8E8E"/>
                </a:solidFill>
                <a:latin typeface="Arial"/>
                <a:cs typeface="Arial"/>
              </a:rPr>
              <a:t> </a:t>
            </a:r>
            <a:r>
              <a:rPr dirty="0" sz="1700" spc="-100" i="1">
                <a:solidFill>
                  <a:srgbClr val="939393"/>
                </a:solidFill>
                <a:latin typeface="Arial"/>
                <a:cs typeface="Arial"/>
              </a:rPr>
              <a:t>SOL</a:t>
            </a:r>
            <a:r>
              <a:rPr dirty="0" sz="1700" spc="-229" i="1">
                <a:solidFill>
                  <a:srgbClr val="939393"/>
                </a:solidFill>
                <a:latin typeface="Arial"/>
                <a:cs typeface="Arial"/>
              </a:rPr>
              <a:t> </a:t>
            </a:r>
            <a:r>
              <a:rPr dirty="0" sz="1700" i="1">
                <a:solidFill>
                  <a:srgbClr val="939393"/>
                </a:solidFill>
                <a:latin typeface="Arial"/>
                <a:cs typeface="Arial"/>
              </a:rPr>
              <a:t>e</a:t>
            </a:r>
            <a:r>
              <a:rPr dirty="0" sz="1700" spc="110" i="1">
                <a:solidFill>
                  <a:srgbClr val="939393"/>
                </a:solidFill>
                <a:latin typeface="Arial"/>
                <a:cs typeface="Arial"/>
              </a:rPr>
              <a:t> </a:t>
            </a:r>
            <a:r>
              <a:rPr dirty="0" sz="1700" spc="-125">
                <a:solidFill>
                  <a:srgbClr val="9E9E9E"/>
                </a:solidFill>
                <a:latin typeface="Arial MT"/>
                <a:cs typeface="Arial MT"/>
              </a:rPr>
              <a:t>c</a:t>
            </a:r>
            <a:r>
              <a:rPr dirty="0" sz="1700" spc="-22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ode</a:t>
            </a:r>
            <a:r>
              <a:rPr dirty="0" sz="1700" spc="15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 spc="-65">
                <a:solidFill>
                  <a:srgbClr val="8E8E8E"/>
                </a:solidFill>
                <a:latin typeface="Arial MT"/>
                <a:cs typeface="Arial MT"/>
              </a:rPr>
              <a:t>ü</a:t>
            </a:r>
            <a:r>
              <a:rPr dirty="0" sz="1700" spc="-65">
                <a:solidFill>
                  <a:srgbClr val="9C9C9C"/>
                </a:solidFill>
                <a:latin typeface="Arial MT"/>
                <a:cs typeface="Arial MT"/>
              </a:rPr>
              <a:t>I</a:t>
            </a:r>
            <a:r>
              <a:rPr dirty="0" sz="1700" spc="-65">
                <a:solidFill>
                  <a:srgbClr val="919191"/>
                </a:solidFill>
                <a:latin typeface="Arial MT"/>
                <a:cs typeface="Arial MT"/>
              </a:rPr>
              <a:t>c•an.</a:t>
            </a:r>
            <a:r>
              <a:rPr dirty="0" sz="1700" spc="-65">
                <a:solidFill>
                  <a:srgbClr val="9A9A9A"/>
                </a:solidFill>
                <a:latin typeface="Arial MT"/>
                <a:cs typeface="Arial MT"/>
              </a:rPr>
              <a:t>r</a:t>
            </a:r>
            <a:r>
              <a:rPr dirty="0" sz="1700" spc="7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9C9C9C"/>
                </a:solidFill>
                <a:latin typeface="Arial MT"/>
                <a:cs typeface="Arial MT"/>
              </a:rPr>
              <a:t>g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6438308" y="4062412"/>
            <a:ext cx="42735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5">
                <a:solidFill>
                  <a:srgbClr val="313131"/>
                </a:solidFill>
                <a:latin typeface="Arial MT"/>
                <a:cs typeface="Arial MT"/>
              </a:rPr>
              <a:t>Fork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570532" y="6510337"/>
            <a:ext cx="1786889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979797"/>
                </a:solidFill>
                <a:latin typeface="Arial MT"/>
                <a:cs typeface="Arial MT"/>
              </a:rPr>
              <a:t>33</a:t>
            </a:r>
            <a:r>
              <a:rPr dirty="0" sz="1700" spc="16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363636"/>
                </a:solidFill>
                <a:latin typeface="Arial MT"/>
                <a:cs typeface="Arial MT"/>
              </a:rPr>
              <a:t>2</a:t>
            </a:r>
            <a:r>
              <a:rPr dirty="0" sz="1700" spc="5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58585"/>
                </a:solidFill>
                <a:latin typeface="Arial MT"/>
                <a:cs typeface="Arial MT"/>
              </a:rPr>
              <a:t>cor</a:t>
            </a:r>
            <a:r>
              <a:rPr dirty="0" sz="1700" spc="19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7C7C7C"/>
                </a:solidFill>
                <a:latin typeface="Arial MT"/>
                <a:cs typeface="Arial MT"/>
              </a:rPr>
              <a:t>tr</a:t>
            </a:r>
            <a:r>
              <a:rPr dirty="0" sz="1700" spc="-24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700" spc="40">
                <a:solidFill>
                  <a:srgbClr val="797979"/>
                </a:solidFill>
                <a:latin typeface="Arial MT"/>
                <a:cs typeface="Arial MT"/>
              </a:rPr>
              <a:t>ibutors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4161833" y="7410450"/>
            <a:ext cx="7512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5">
                <a:solidFill>
                  <a:srgbClr val="464646"/>
                </a:solidFill>
                <a:latin typeface="Arial MT"/>
                <a:cs typeface="Arial MT"/>
              </a:rPr>
              <a:t>Fïnd</a:t>
            </a:r>
            <a:r>
              <a:rPr dirty="0" sz="170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494949"/>
                </a:solidFill>
                <a:latin typeface="Arial MT"/>
                <a:cs typeface="Arial MT"/>
              </a:rPr>
              <a:t>fila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3573188" y="8124825"/>
            <a:ext cx="36442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solidFill>
                  <a:srgbClr val="797979"/>
                </a:solidFill>
                <a:latin typeface="Arial MT"/>
                <a:cs typeface="Arial MT"/>
              </a:rPr>
              <a:t>Latest</a:t>
            </a:r>
            <a:r>
              <a:rPr dirty="0" sz="1700" spc="-3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700" spc="-40">
                <a:solidFill>
                  <a:srgbClr val="858585"/>
                </a:solidFill>
                <a:latin typeface="Arial MT"/>
                <a:cs typeface="Arial MT"/>
              </a:rPr>
              <a:t>comm</a:t>
            </a:r>
            <a:r>
              <a:rPr dirty="0" sz="1700" spc="-28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7C7C7C"/>
                </a:solidFill>
                <a:latin typeface="Arial MT"/>
                <a:cs typeface="Arial MT"/>
              </a:rPr>
              <a:t>it</a:t>
            </a:r>
            <a:r>
              <a:rPr dirty="0" sz="1700" spc="-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28282"/>
                </a:solidFill>
                <a:latin typeface="Arial MT"/>
                <a:cs typeface="Arial MT"/>
              </a:rPr>
              <a:t>3437</a:t>
            </a:r>
            <a:r>
              <a:rPr dirty="0" sz="1700">
                <a:solidFill>
                  <a:srgbClr val="545454"/>
                </a:solidFill>
                <a:latin typeface="Arial MT"/>
                <a:cs typeface="Arial MT"/>
              </a:rPr>
              <a:t>142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or</a:t>
            </a:r>
            <a:r>
              <a:rPr dirty="0" sz="1700" spc="24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-85">
                <a:solidFill>
                  <a:srgbClr val="828282"/>
                </a:solidFill>
                <a:latin typeface="Arial MT"/>
                <a:cs typeface="Arial MT"/>
              </a:rPr>
              <a:t>Sep</a:t>
            </a:r>
            <a:r>
              <a:rPr dirty="0" sz="1700" spc="-3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00" spc="-95">
                <a:solidFill>
                  <a:srgbClr val="9C9C9C"/>
                </a:solidFill>
                <a:latin typeface="Arial MT"/>
                <a:cs typeface="Arial MT"/>
              </a:rPr>
              <a:t>1,</a:t>
            </a:r>
            <a:r>
              <a:rPr dirty="0" sz="1700" spc="40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727272"/>
                </a:solidFill>
                <a:latin typeface="Arial MT"/>
                <a:cs typeface="Arial MT"/>
              </a:rPr>
              <a:t>2014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6032708" y="8720137"/>
            <a:ext cx="12026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58585"/>
                </a:solidFill>
                <a:latin typeface="Arial MT"/>
                <a:cs typeface="Arial MT"/>
              </a:rPr>
              <a:t>z</a:t>
            </a:r>
            <a:r>
              <a:rPr dirty="0" sz="1700" spc="20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58585"/>
                </a:solidFill>
                <a:latin typeface="Arial MT"/>
                <a:cs typeface="Arial MT"/>
              </a:rPr>
              <a:t>years</a:t>
            </a:r>
            <a:r>
              <a:rPr dirty="0" sz="1700" spc="14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E8E8E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041978" y="10250487"/>
            <a:ext cx="1191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10" i="1">
                <a:solidFill>
                  <a:srgbClr val="828282"/>
                </a:solidFill>
                <a:latin typeface="Arial"/>
                <a:cs typeface="Arial"/>
              </a:rPr>
              <a:t>z</a:t>
            </a:r>
            <a:r>
              <a:rPr dirty="0" sz="1800" spc="270" i="1">
                <a:solidFill>
                  <a:srgbClr val="828282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939393"/>
                </a:solidFill>
                <a:latin typeface="Arial MT"/>
                <a:cs typeface="Arial MT"/>
              </a:rPr>
              <a:t>\’ears</a:t>
            </a:r>
            <a:r>
              <a:rPr dirty="0" sz="1800" spc="5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8C8C8C"/>
                </a:solidFill>
                <a:latin typeface="Arial MT"/>
                <a:cs typeface="Arial MT"/>
              </a:rPr>
              <a:t>ago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6042233" y="11291887"/>
            <a:ext cx="11931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797979"/>
                </a:solidFill>
                <a:latin typeface="Arial MT"/>
                <a:cs typeface="Arial MT"/>
              </a:rPr>
              <a:t>z</a:t>
            </a:r>
            <a:r>
              <a:rPr dirty="0" sz="1700" spc="18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years</a:t>
            </a:r>
            <a:r>
              <a:rPr dirty="0" sz="1700" spc="9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909090"/>
                </a:solidFill>
                <a:latin typeface="Arial MT"/>
                <a:cs typeface="Arial MT"/>
              </a:rPr>
              <a:t>aqo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6032708" y="11806237"/>
            <a:ext cx="12026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98989"/>
                </a:solidFill>
                <a:latin typeface="Arial MT"/>
                <a:cs typeface="Arial MT"/>
              </a:rPr>
              <a:t>z</a:t>
            </a:r>
            <a:r>
              <a:rPr dirty="0" sz="1700" spc="18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years</a:t>
            </a:r>
            <a:r>
              <a:rPr dirty="0" sz="1700" spc="16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6042233" y="12834937"/>
            <a:ext cx="11931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28282"/>
                </a:solidFill>
                <a:latin typeface="Arial MT"/>
                <a:cs typeface="Arial MT"/>
              </a:rPr>
              <a:t>z</a:t>
            </a:r>
            <a:r>
              <a:rPr dirty="0" sz="1700" spc="14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09090"/>
                </a:solidFill>
                <a:latin typeface="Arial MT"/>
                <a:cs typeface="Arial MT"/>
              </a:rPr>
              <a:t>yea</a:t>
            </a:r>
            <a:r>
              <a:rPr dirty="0" sz="1700" spc="17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09090"/>
                </a:solidFill>
                <a:latin typeface="Arial MT"/>
                <a:cs typeface="Arial MT"/>
              </a:rPr>
              <a:t>s</a:t>
            </a:r>
            <a:r>
              <a:rPr dirty="0" sz="1700" spc="5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E8E8E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6019284" y="13349287"/>
            <a:ext cx="1216025" cy="798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08080"/>
                </a:solidFill>
                <a:latin typeface="Arial MT"/>
                <a:cs typeface="Arial MT"/>
              </a:rPr>
              <a:t>z</a:t>
            </a:r>
            <a:r>
              <a:rPr dirty="0" sz="1700" spc="18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09090"/>
                </a:solidFill>
                <a:latin typeface="Arial MT"/>
                <a:cs typeface="Arial MT"/>
              </a:rPr>
              <a:t>years</a:t>
            </a:r>
            <a:r>
              <a:rPr dirty="0" sz="1700" spc="9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E8E8E"/>
                </a:solidFill>
                <a:latin typeface="Arial MT"/>
                <a:cs typeface="Arial MT"/>
              </a:rPr>
              <a:t>aqo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831850" algn="l"/>
              </a:tabLst>
            </a:pPr>
            <a:r>
              <a:rPr dirty="0" sz="1700" spc="85">
                <a:solidFill>
                  <a:srgbClr val="898989"/>
                </a:solidFill>
                <a:latin typeface="Arial MT"/>
                <a:cs typeface="Arial MT"/>
              </a:rPr>
              <a:t>6</a:t>
            </a:r>
            <a:r>
              <a:rPr dirty="0" sz="1700" spc="15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\</a:t>
            </a:r>
            <a:r>
              <a:rPr dirty="0" sz="1700" spc="-19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C8C8C"/>
                </a:solidFill>
                <a:latin typeface="Arial MT"/>
                <a:cs typeface="Arial MT"/>
              </a:rPr>
              <a:t>mar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	</a:t>
            </a:r>
            <a:r>
              <a:rPr dirty="0" sz="1700" spc="-25">
                <a:solidFill>
                  <a:srgbClr val="8C8C8C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000" y="2028825"/>
            <a:ext cx="16459200" cy="11763375"/>
            <a:chOff x="1524000" y="2028825"/>
            <a:chExt cx="16459200" cy="117633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2028825"/>
              <a:ext cx="16459200" cy="117633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525" y="7505700"/>
              <a:ext cx="619125" cy="1428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0900" y="3228975"/>
              <a:ext cx="390525" cy="17145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811611" y="2471737"/>
            <a:ext cx="6557645" cy="942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825">
              <a:lnSpc>
                <a:spcPct val="100000"/>
              </a:lnSpc>
              <a:spcBef>
                <a:spcPts val="100"/>
              </a:spcBef>
            </a:pPr>
            <a:r>
              <a:rPr dirty="0" sz="2000" spc="-509">
                <a:solidFill>
                  <a:srgbClr val="A8E274"/>
                </a:solidFill>
                <a:latin typeface="Arial MT"/>
                <a:cs typeface="Arial MT"/>
              </a:rPr>
              <a:t>@</a:t>
            </a:r>
            <a:r>
              <a:rPr dirty="0" sz="2000" spc="315">
                <a:solidFill>
                  <a:srgbClr val="A8E274"/>
                </a:solidFill>
                <a:latin typeface="Arial MT"/>
                <a:cs typeface="Arial MT"/>
              </a:rPr>
              <a:t> </a:t>
            </a:r>
            <a:r>
              <a:rPr dirty="0" sz="2000" spc="-120">
                <a:solidFill>
                  <a:srgbClr val="57AC5B"/>
                </a:solidFill>
                <a:latin typeface="Arial MT"/>
                <a:cs typeface="Arial MT"/>
              </a:rPr>
              <a:t>GttHub,</a:t>
            </a:r>
            <a:r>
              <a:rPr dirty="0" sz="2000" spc="-180">
                <a:solidFill>
                  <a:srgbClr val="57AC5B"/>
                </a:solidFill>
                <a:latin typeface="Arial MT"/>
                <a:cs typeface="Arial MT"/>
              </a:rPr>
              <a:t> </a:t>
            </a:r>
            <a:r>
              <a:rPr dirty="0" sz="2000" spc="-100">
                <a:solidFill>
                  <a:srgbClr val="7BBF80"/>
                </a:solidFill>
                <a:latin typeface="Arial MT"/>
                <a:cs typeface="Arial MT"/>
              </a:rPr>
              <a:t>lr›c.</a:t>
            </a:r>
            <a:r>
              <a:rPr dirty="0" sz="2000" spc="-70">
                <a:solidFill>
                  <a:srgbClr val="7BBF80"/>
                </a:solidFill>
                <a:latin typeface="Arial MT"/>
                <a:cs typeface="Arial MT"/>
              </a:rPr>
              <a:t> </a:t>
            </a:r>
            <a:r>
              <a:rPr dirty="0" sz="2000" spc="-35">
                <a:solidFill>
                  <a:srgbClr val="66B37B"/>
                </a:solidFill>
                <a:latin typeface="Arial MT"/>
                <a:cs typeface="Arial MT"/>
              </a:rPr>
              <a:t>}USi</a:t>
            </a:r>
            <a:r>
              <a:rPr dirty="0" sz="2000" spc="130">
                <a:solidFill>
                  <a:srgbClr val="66B37B"/>
                </a:solidFill>
                <a:latin typeface="Arial MT"/>
                <a:cs typeface="Arial MT"/>
              </a:rPr>
              <a:t> </a:t>
            </a:r>
            <a:r>
              <a:rPr dirty="0" sz="2000" spc="-65">
                <a:solidFill>
                  <a:srgbClr val="1A1A1A"/>
                </a:solidFill>
                <a:latin typeface="Arial MT"/>
                <a:cs typeface="Arial MT"/>
              </a:rPr>
              <a:t>Ntps://github.œm/marianoguerra/interfix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550" spc="-20">
                <a:solidFill>
                  <a:srgbClr val="8A8A8A"/>
                </a:solidFill>
                <a:latin typeface="Arial MT"/>
                <a:cs typeface="Arial MT"/>
              </a:rPr>
              <a:t>This</a:t>
            </a:r>
            <a:r>
              <a:rPr dirty="0" sz="1550" spc="-8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7B7B7B"/>
                </a:solidFill>
                <a:latin typeface="Arial MT"/>
                <a:cs typeface="Arial MT"/>
              </a:rPr>
              <a:t>reposito•y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376613" y="3981450"/>
            <a:ext cx="3159125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23745" algn="l"/>
              </a:tabLst>
            </a:pPr>
            <a:r>
              <a:rPr dirty="0" sz="2450" spc="-20">
                <a:solidFill>
                  <a:srgbClr val="8C9ABF"/>
                </a:solidFill>
                <a:latin typeface="Arial MT"/>
                <a:cs typeface="Arial MT"/>
              </a:rPr>
              <a:t>marianoguerra</a:t>
            </a:r>
            <a:r>
              <a:rPr dirty="0" sz="2450">
                <a:solidFill>
                  <a:srgbClr val="8C9ABF"/>
                </a:solidFill>
                <a:latin typeface="Arial MT"/>
                <a:cs typeface="Arial MT"/>
              </a:rPr>
              <a:t>	</a:t>
            </a:r>
            <a:r>
              <a:rPr dirty="0" sz="2450" spc="-30">
                <a:solidFill>
                  <a:srgbClr val="838A95"/>
                </a:solidFill>
                <a:latin typeface="Arial MT"/>
                <a:cs typeface="Arial MT"/>
              </a:rPr>
              <a:t>/</a:t>
            </a:r>
            <a:r>
              <a:rPr dirty="0" sz="2450" spc="-150">
                <a:solidFill>
                  <a:srgbClr val="838A95"/>
                </a:solidFill>
                <a:latin typeface="Arial MT"/>
                <a:cs typeface="Arial MT"/>
              </a:rPr>
              <a:t> </a:t>
            </a:r>
            <a:r>
              <a:rPr dirty="0" sz="2450" spc="40">
                <a:solidFill>
                  <a:srgbClr val="5274A7"/>
                </a:solidFill>
                <a:latin typeface="Arial MT"/>
                <a:cs typeface="Arial MT"/>
              </a:rPr>
              <a:t>interfix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567976" y="3981450"/>
            <a:ext cx="208915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30">
                <a:solidFill>
                  <a:srgbClr val="696969"/>
                </a:solidFill>
                <a:latin typeface="Arial MT"/>
                <a:cs typeface="Arial MT"/>
              </a:rPr>
              <a:t>»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346515" y="4852987"/>
            <a:ext cx="836294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1A1A1A"/>
                </a:solidFill>
                <a:latin typeface="Arial MT"/>
                <a:cs typeface="Arial MT"/>
              </a:rPr>
              <a:t>4›</a:t>
            </a:r>
            <a:r>
              <a:rPr dirty="0" sz="1850" spc="1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850" spc="-45">
                <a:solidFill>
                  <a:srgbClr val="505050"/>
                </a:solidFill>
                <a:latin typeface="Arial MT"/>
                <a:cs typeface="Arial MT"/>
              </a:rPr>
              <a:t>Coda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952304" y="4840287"/>
            <a:ext cx="93408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9465" algn="l"/>
              </a:tabLst>
            </a:pPr>
            <a:r>
              <a:rPr dirty="0" sz="1950" spc="-10">
                <a:solidFill>
                  <a:srgbClr val="7E7E7E"/>
                </a:solidFill>
                <a:latin typeface="Arial MT"/>
                <a:cs typeface="Arial MT"/>
              </a:rPr>
              <a:t>issues</a:t>
            </a:r>
            <a:r>
              <a:rPr dirty="0" sz="1950">
                <a:solidFill>
                  <a:srgbClr val="7E7E7E"/>
                </a:solidFill>
                <a:latin typeface="Arial MT"/>
                <a:cs typeface="Arial MT"/>
              </a:rPr>
              <a:t>	</a:t>
            </a:r>
            <a:r>
              <a:rPr dirty="0" sz="1950" spc="-85">
                <a:solidFill>
                  <a:srgbClr val="707070"/>
                </a:solidFill>
                <a:latin typeface="Arial MT"/>
                <a:cs typeface="Arial MT"/>
              </a:rPr>
              <a:t>3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82702" y="4833937"/>
            <a:ext cx="16325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dirty="0" sz="2000" spc="-110">
                <a:solidFill>
                  <a:srgbClr val="727272"/>
                </a:solidFill>
                <a:latin typeface="Arial MT"/>
                <a:cs typeface="Arial MT"/>
              </a:rPr>
              <a:t>Pull</a:t>
            </a:r>
            <a:r>
              <a:rPr dirty="0" sz="2000" spc="-3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6D6D6D"/>
                </a:solidFill>
                <a:latin typeface="Arial MT"/>
                <a:cs typeface="Arial MT"/>
              </a:rPr>
              <a:t>requests</a:t>
            </a:r>
            <a:r>
              <a:rPr dirty="0" sz="2000">
                <a:solidFill>
                  <a:srgbClr val="6D6D6D"/>
                </a:solidFill>
                <a:latin typeface="Arial MT"/>
                <a:cs typeface="Arial MT"/>
              </a:rPr>
              <a:t>	</a:t>
            </a:r>
            <a:r>
              <a:rPr dirty="0" sz="2000" spc="-50">
                <a:solidFill>
                  <a:srgbClr val="757575"/>
                </a:solidFill>
                <a:latin typeface="Arial MT"/>
                <a:cs typeface="Arial MT"/>
              </a:rPr>
              <a:t>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185611" y="4865687"/>
            <a:ext cx="445134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6B6B6B"/>
                </a:solidFill>
                <a:latin typeface="Arial MT"/>
                <a:cs typeface="Arial MT"/>
              </a:rPr>
              <a:t>Wikl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386457" y="4814887"/>
            <a:ext cx="572135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15">
                <a:solidFill>
                  <a:srgbClr val="7E7E7E"/>
                </a:solidFill>
                <a:latin typeface="Arial MT"/>
                <a:cs typeface="Arial MT"/>
              </a:rPr>
              <a:t>Pulse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756757" y="4846637"/>
            <a:ext cx="75374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85">
                <a:solidFill>
                  <a:srgbClr val="727272"/>
                </a:solidFill>
                <a:latin typeface="Arial MT"/>
                <a:cs typeface="Arial MT"/>
              </a:rPr>
              <a:t>Graphs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091752" y="5622925"/>
            <a:ext cx="139357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90">
                <a:solidFill>
                  <a:srgbClr val="828282"/>
                </a:solidFill>
                <a:latin typeface="Arial MT"/>
                <a:cs typeface="Arial MT"/>
              </a:rPr>
              <a:t>an</a:t>
            </a:r>
            <a:r>
              <a:rPr dirty="0" sz="2200" spc="-6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2200" spc="-75">
                <a:solidFill>
                  <a:srgbClr val="595959"/>
                </a:solidFill>
                <a:latin typeface="Arial MT"/>
                <a:cs typeface="Arial MT"/>
              </a:rPr>
              <a:t>experimental</a:t>
            </a:r>
            <a:r>
              <a:rPr dirty="0" sz="2200" spc="-8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2200" spc="-70">
                <a:solidFill>
                  <a:srgbClr val="646464"/>
                </a:solidFill>
                <a:latin typeface="Arial MT"/>
                <a:cs typeface="Arial MT"/>
              </a:rPr>
              <a:t>programming</a:t>
            </a:r>
            <a:r>
              <a:rPr dirty="0" sz="2200" spc="-8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2200" spc="-80">
                <a:solidFill>
                  <a:srgbClr val="777777"/>
                </a:solidFill>
                <a:latin typeface="Arial MT"/>
                <a:cs typeface="Arial MT"/>
              </a:rPr>
              <a:t>language</a:t>
            </a:r>
            <a:r>
              <a:rPr dirty="0" sz="2200" spc="-50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696969"/>
                </a:solidFill>
                <a:latin typeface="Arial MT"/>
                <a:cs typeface="Arial MT"/>
              </a:rPr>
              <a:t>for</a:t>
            </a:r>
            <a:r>
              <a:rPr dirty="0" sz="2200" spc="-2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2200" spc="-45">
                <a:solidFill>
                  <a:srgbClr val="858585"/>
                </a:solidFill>
                <a:latin typeface="Arial MT"/>
                <a:cs typeface="Arial MT"/>
              </a:rPr>
              <a:t>the</a:t>
            </a:r>
            <a:r>
              <a:rPr dirty="0" sz="2200" spc="-11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2200" spc="-55">
                <a:solidFill>
                  <a:srgbClr val="696969"/>
                </a:solidFill>
                <a:latin typeface="Arial MT"/>
                <a:cs typeface="Arial MT"/>
              </a:rPr>
              <a:t>erlang </a:t>
            </a:r>
            <a:r>
              <a:rPr dirty="0" sz="2200" spc="-120">
                <a:solidFill>
                  <a:srgbClr val="727272"/>
                </a:solidFill>
                <a:latin typeface="Arial MT"/>
                <a:cs typeface="Arial MT"/>
              </a:rPr>
              <a:t>vm</a:t>
            </a:r>
            <a:r>
              <a:rPr dirty="0" sz="2200" spc="-5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626262"/>
                </a:solidFill>
                <a:latin typeface="Arial MT"/>
                <a:cs typeface="Arial MT"/>
              </a:rPr>
              <a:t>that</a:t>
            </a:r>
            <a:r>
              <a:rPr dirty="0" sz="2200" spc="-8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828282"/>
                </a:solidFill>
                <a:latin typeface="Arial MT"/>
                <a:cs typeface="Arial MT"/>
              </a:rPr>
              <a:t>is</a:t>
            </a:r>
            <a:r>
              <a:rPr dirty="0" sz="2200" spc="-10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2200" spc="-50">
                <a:solidFill>
                  <a:srgbClr val="6E6E6E"/>
                </a:solidFill>
                <a:latin typeface="Arial MT"/>
                <a:cs typeface="Arial MT"/>
              </a:rPr>
              <a:t>actually</a:t>
            </a:r>
            <a:r>
              <a:rPr dirty="0" sz="2200" spc="-1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2200" spc="-40">
                <a:solidFill>
                  <a:srgbClr val="606060"/>
                </a:solidFill>
                <a:latin typeface="Arial MT"/>
                <a:cs typeface="Arial MT"/>
              </a:rPr>
              <a:t>useful</a:t>
            </a:r>
            <a:r>
              <a:rPr dirty="0" sz="2200" spc="-11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7C8CAA"/>
                </a:solidFill>
                <a:latin typeface="Arial MT"/>
                <a:cs typeface="Arial MT"/>
                <a:hlinkClick r:id="rId5"/>
              </a:rPr>
              <a:t>http://marianoguerra.github.io/interfix/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539781" y="6491287"/>
            <a:ext cx="123571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4D4D4D"/>
                </a:solidFill>
                <a:latin typeface="Arial MT"/>
                <a:cs typeface="Arial MT"/>
              </a:rPr>
              <a:t>36</a:t>
            </a:r>
            <a:r>
              <a:rPr dirty="0" sz="1850" spc="20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777777"/>
                </a:solidFill>
                <a:latin typeface="Arial MT"/>
                <a:cs typeface="Arial MT"/>
              </a:rPr>
              <a:t>commits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640624" y="8123237"/>
            <a:ext cx="281305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80" b="1">
                <a:solidFill>
                  <a:srgbClr val="444444"/>
                </a:solidFill>
                <a:latin typeface="Arial"/>
                <a:cs typeface="Arial"/>
              </a:rPr>
              <a:t>msrianoguerre</a:t>
            </a:r>
            <a:r>
              <a:rPr dirty="0" sz="1750" spc="12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750" spc="-114">
                <a:solidFill>
                  <a:srgbClr val="979797"/>
                </a:solidFill>
                <a:latin typeface="Arial MT"/>
                <a:cs typeface="Arial MT"/>
              </a:rPr>
              <a:t>simpTify</a:t>
            </a:r>
            <a:r>
              <a:rPr dirty="0" sz="1750" spc="3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8C8C8C"/>
                </a:solidFill>
                <a:latin typeface="Arial MT"/>
                <a:cs typeface="Arial MT"/>
              </a:rPr>
              <a:t>code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264915" y="9209087"/>
            <a:ext cx="10566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80A5D1"/>
                </a:solidFill>
                <a:latin typeface="Arial MT"/>
                <a:cs typeface="Arial MT"/>
              </a:rPr>
              <a:t>M</a:t>
            </a:r>
            <a:r>
              <a:rPr dirty="0" sz="1900" spc="210">
                <a:solidFill>
                  <a:srgbClr val="80A5D1"/>
                </a:solidFill>
                <a:latin typeface="Arial MT"/>
                <a:cs typeface="Arial MT"/>
              </a:rPr>
              <a:t> </a:t>
            </a:r>
            <a:r>
              <a:rPr dirty="0" sz="1900" spc="-35">
                <a:solidFill>
                  <a:srgbClr val="8C9AA8"/>
                </a:solidFill>
                <a:latin typeface="Arial MT"/>
                <a:cs typeface="Arial MT"/>
              </a:rPr>
              <a:t>include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561819" y="10771187"/>
            <a:ext cx="89916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85">
                <a:solidFill>
                  <a:srgbClr val="7095A8"/>
                </a:solidFill>
                <a:latin typeface="Arial MT"/>
                <a:cs typeface="Arial MT"/>
              </a:rPr>
              <a:t>LICENSE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561605" y="11285537"/>
            <a:ext cx="877569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6787AC"/>
                </a:solidFill>
                <a:latin typeface="Arial MT"/>
                <a:cs typeface="Arial MT"/>
              </a:rPr>
              <a:t>Makefile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60628" y="11799887"/>
            <a:ext cx="12331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5">
                <a:solidFill>
                  <a:srgbClr val="678CA5"/>
                </a:solidFill>
                <a:latin typeface="Arial MT"/>
                <a:cs typeface="Arial MT"/>
              </a:rPr>
              <a:t>README.rst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63667" y="12314237"/>
            <a:ext cx="12458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A1A1A1"/>
                </a:solidFill>
                <a:latin typeface="Arial MT"/>
                <a:cs typeface="Arial MT"/>
              </a:rPr>
              <a:t>rebar.config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563667" y="12828587"/>
            <a:ext cx="102108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A8A8A8"/>
                </a:solidFill>
                <a:latin typeface="Arial MT"/>
                <a:cs typeface="Arial MT"/>
              </a:rPr>
              <a:t>rebar.lock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270253" y="6484937"/>
            <a:ext cx="112331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279" indent="-195580">
              <a:lnSpc>
                <a:spcPct val="100000"/>
              </a:lnSpc>
              <a:spcBef>
                <a:spcPts val="100"/>
              </a:spcBef>
              <a:buClr>
                <a:srgbClr val="9E9E9E"/>
              </a:buClr>
              <a:buChar char="&gt;"/>
              <a:tabLst>
                <a:tab pos="208279" algn="l"/>
              </a:tabLst>
            </a:pPr>
            <a:r>
              <a:rPr dirty="0" sz="1900" spc="50">
                <a:solidFill>
                  <a:srgbClr val="424242"/>
                </a:solidFill>
                <a:latin typeface="Arial MT"/>
                <a:cs typeface="Arial MT"/>
              </a:rPr>
              <a:t>1</a:t>
            </a:r>
            <a:r>
              <a:rPr dirty="0" sz="1900" spc="-14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900" spc="45">
                <a:solidFill>
                  <a:srgbClr val="878787"/>
                </a:solidFill>
                <a:latin typeface="Arial MT"/>
                <a:cs typeface="Arial MT"/>
              </a:rPr>
              <a:t>brancl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244833" y="6472237"/>
            <a:ext cx="10744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4F4F4F"/>
                </a:solidFill>
                <a:latin typeface="Arial MT"/>
                <a:cs typeface="Arial MT"/>
              </a:rPr>
              <a:t>0</a:t>
            </a:r>
            <a:r>
              <a:rPr dirty="0" sz="2000" spc="-8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 spc="-110">
                <a:solidFill>
                  <a:srgbClr val="878787"/>
                </a:solidFill>
                <a:latin typeface="Arial MT"/>
                <a:cs typeface="Arial MT"/>
              </a:rPr>
              <a:t>releases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763616" y="9228137"/>
            <a:ext cx="6776084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39393"/>
                </a:solidFill>
                <a:latin typeface="Arial MT"/>
                <a:cs typeface="Arial MT"/>
              </a:rPr>
              <a:t>if</a:t>
            </a:r>
            <a:r>
              <a:rPr dirty="0" sz="1750" spc="29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an</a:t>
            </a:r>
            <a:r>
              <a:rPr dirty="0" sz="1750" spc="14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atom</a:t>
            </a:r>
            <a:r>
              <a:rPr dirty="0" sz="1750" spc="6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found</a:t>
            </a:r>
            <a:r>
              <a:rPr dirty="0" sz="1750" spc="11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E8E8E"/>
                </a:solidFill>
                <a:latin typeface="Arial MT"/>
                <a:cs typeface="Arial MT"/>
              </a:rPr>
              <a:t>on</a:t>
            </a:r>
            <a:r>
              <a:rPr dirty="0" sz="1750" spc="8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50">
                <a:solidFill>
                  <a:srgbClr val="8C8C8C"/>
                </a:solidFill>
                <a:latin typeface="Arial MT"/>
                <a:cs typeface="Arial MT"/>
              </a:rPr>
              <a:t>the</a:t>
            </a:r>
            <a:r>
              <a:rPr dirty="0" sz="1750" spc="6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first</a:t>
            </a:r>
            <a:r>
              <a:rPr dirty="0" sz="1750" spc="12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position</a:t>
            </a:r>
            <a:r>
              <a:rPr dirty="0" sz="1750" spc="229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09090"/>
                </a:solidFill>
                <a:latin typeface="Arial MT"/>
                <a:cs typeface="Arial MT"/>
              </a:rPr>
              <a:t>of</a:t>
            </a:r>
            <a:r>
              <a:rPr dirty="0" sz="1750" spc="24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59595"/>
                </a:solidFill>
                <a:latin typeface="Arial MT"/>
                <a:cs typeface="Arial MT"/>
              </a:rPr>
              <a:t>a</a:t>
            </a:r>
            <a:r>
              <a:rPr dirty="0" sz="1750" spc="9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call</a:t>
            </a:r>
            <a:r>
              <a:rPr dirty="0" sz="1750" spc="-2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and</a:t>
            </a:r>
            <a:r>
              <a:rPr dirty="0" sz="1750" spc="10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the</a:t>
            </a:r>
            <a:r>
              <a:rPr dirty="0" sz="1750" spc="6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A8A8A"/>
                </a:solidFill>
                <a:latin typeface="Arial MT"/>
                <a:cs typeface="Arial MT"/>
              </a:rPr>
              <a:t>rest</a:t>
            </a:r>
            <a:r>
              <a:rPr dirty="0" sz="1750" spc="10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are</a:t>
            </a:r>
            <a:r>
              <a:rPr dirty="0" sz="1750" spc="204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979797"/>
                </a:solidFill>
                <a:latin typeface="Arial MT"/>
                <a:cs typeface="Arial MT"/>
              </a:rPr>
              <a:t>all...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770343" y="9742487"/>
            <a:ext cx="28352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98989"/>
                </a:solidFill>
                <a:latin typeface="Arial MT"/>
                <a:cs typeface="Arial MT"/>
              </a:rPr>
              <a:t>alloc</a:t>
            </a:r>
            <a:r>
              <a:rPr dirty="0" sz="1750" spc="30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newlines</a:t>
            </a:r>
            <a:r>
              <a:rPr dirty="0" sz="1750" spc="34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before</a:t>
            </a:r>
            <a:r>
              <a:rPr dirty="0" sz="1750" spc="27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E8E8E"/>
                </a:solidFill>
                <a:latin typeface="Arial MT"/>
                <a:cs typeface="Arial MT"/>
              </a:rPr>
              <a:t>splits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763942" y="10256837"/>
            <a:ext cx="482600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remove</a:t>
            </a:r>
            <a:r>
              <a:rPr dirty="0" sz="1750" spc="15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gene•ated</a:t>
            </a:r>
            <a:r>
              <a:rPr dirty="0" sz="1750" spc="18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E8E8E"/>
                </a:solidFill>
                <a:latin typeface="Arial MT"/>
                <a:cs typeface="Arial MT"/>
              </a:rPr>
              <a:t>erl</a:t>
            </a:r>
            <a:r>
              <a:rPr dirty="0" sz="1750" spc="9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A8A8A"/>
                </a:solidFill>
                <a:latin typeface="Arial MT"/>
                <a:cs typeface="Arial MT"/>
              </a:rPr>
              <a:t>code</a:t>
            </a:r>
            <a:r>
              <a:rPr dirty="0" sz="1750" spc="13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50">
                <a:solidFill>
                  <a:srgbClr val="909090"/>
                </a:solidFill>
                <a:latin typeface="Arial MT"/>
                <a:cs typeface="Arial MT"/>
              </a:rPr>
              <a:t>from</a:t>
            </a:r>
            <a:r>
              <a:rPr dirty="0" sz="1750" spc="6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39393"/>
                </a:solidFill>
                <a:latin typeface="Arial MT"/>
                <a:cs typeface="Arial MT"/>
              </a:rPr>
              <a:t>s</a:t>
            </a:r>
            <a:r>
              <a:rPr dirty="0" sz="1750" spc="20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39393"/>
                </a:solidFill>
                <a:latin typeface="Arial MT"/>
                <a:cs typeface="Arial MT"/>
              </a:rPr>
              <a:t>c,</a:t>
            </a:r>
            <a:r>
              <a:rPr dirty="0" sz="1750" spc="3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 spc="-70">
                <a:solidFill>
                  <a:srgbClr val="9E9E9E"/>
                </a:solidFill>
                <a:latin typeface="Arial MT"/>
                <a:cs typeface="Arial MT"/>
              </a:rPr>
              <a:t>c</a:t>
            </a:r>
            <a:r>
              <a:rPr dirty="0" sz="1750" spc="-295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E9E9E"/>
                </a:solidFill>
                <a:latin typeface="Arial MT"/>
                <a:cs typeface="Arial MT"/>
              </a:rPr>
              <a:t>lo</a:t>
            </a:r>
            <a:r>
              <a:rPr dirty="0" sz="1750">
                <a:solidFill>
                  <a:srgbClr val="9A9A9A"/>
                </a:solidFill>
                <a:latin typeface="Arial MT"/>
                <a:cs typeface="Arial MT"/>
              </a:rPr>
              <a:t>ses</a:t>
            </a:r>
            <a:r>
              <a:rPr dirty="0" sz="1750" spc="15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98989"/>
                </a:solidFill>
                <a:latin typeface="Arial MT"/>
                <a:cs typeface="Arial MT"/>
              </a:rPr>
              <a:t>/t5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760818" y="10771187"/>
            <a:ext cx="201676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6365" algn="l"/>
              </a:tabLst>
            </a:pPr>
            <a:r>
              <a:rPr dirty="0" sz="1750" spc="50">
                <a:solidFill>
                  <a:srgbClr val="8E8E8E"/>
                </a:solidFill>
                <a:latin typeface="Arial MT"/>
                <a:cs typeface="Arial MT"/>
              </a:rPr>
              <a:t>airpcrt</a:t>
            </a:r>
            <a:r>
              <a:rPr dirty="0" sz="1750" spc="24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838383"/>
                </a:solidFill>
                <a:latin typeface="Arial MT"/>
                <a:cs typeface="Arial MT"/>
              </a:rPr>
              <a:t>state</a:t>
            </a:r>
            <a:r>
              <a:rPr dirty="0" sz="1750">
                <a:solidFill>
                  <a:srgbClr val="838383"/>
                </a:solidFill>
                <a:latin typeface="Arial MT"/>
                <a:cs typeface="Arial MT"/>
              </a:rPr>
              <a:t>	</a:t>
            </a:r>
            <a:r>
              <a:rPr dirty="0" sz="1750" spc="-10">
                <a:solidFill>
                  <a:srgbClr val="898989"/>
                </a:solidFill>
                <a:latin typeface="Arial MT"/>
                <a:cs typeface="Arial MT"/>
              </a:rPr>
              <a:t>mport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763616" y="11280775"/>
            <a:ext cx="45224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20">
                <a:solidFill>
                  <a:srgbClr val="8A8A8A"/>
                </a:solidFill>
                <a:latin typeface="Arial MT"/>
                <a:cs typeface="Arial MT"/>
              </a:rPr>
              <a:t>initial</a:t>
            </a:r>
            <a:r>
              <a:rPr dirty="0" sz="175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20">
                <a:solidFill>
                  <a:srgbClr val="919191"/>
                </a:solidFill>
                <a:latin typeface="Arial MT"/>
                <a:cs typeface="Arial MT"/>
              </a:rPr>
              <a:t>imp</a:t>
            </a:r>
            <a:r>
              <a:rPr dirty="0" sz="1750" spc="2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750" spc="20">
                <a:solidFill>
                  <a:srgbClr val="8A8A8A"/>
                </a:solidFill>
                <a:latin typeface="Arial MT"/>
                <a:cs typeface="Arial MT"/>
              </a:rPr>
              <a:t>ementation</a:t>
            </a:r>
            <a:r>
              <a:rPr dirty="0" sz="1750" spc="19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20">
                <a:solidFill>
                  <a:srgbClr val="8A8A8A"/>
                </a:solidFill>
                <a:latin typeface="Arial MT"/>
                <a:cs typeface="Arial MT"/>
              </a:rPr>
              <a:t>of</a:t>
            </a:r>
            <a:r>
              <a:rPr dirty="0" sz="1750" spc="22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 spc="20">
                <a:solidFill>
                  <a:srgbClr val="8E8E8E"/>
                </a:solidFill>
                <a:latin typeface="Arial MT"/>
                <a:cs typeface="Arial MT"/>
              </a:rPr>
              <a:t>guards</a:t>
            </a:r>
            <a:r>
              <a:rPr dirty="0" sz="1750" spc="114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70">
                <a:solidFill>
                  <a:srgbClr val="A5A5A5"/>
                </a:solidFill>
                <a:latin typeface="Arial MT"/>
                <a:cs typeface="Arial MT"/>
              </a:rPr>
              <a:t>i</a:t>
            </a:r>
            <a:r>
              <a:rPr dirty="0" sz="1750" spc="70">
                <a:solidFill>
                  <a:srgbClr val="939393"/>
                </a:solidFill>
                <a:latin typeface="Arial MT"/>
                <a:cs typeface="Arial MT"/>
              </a:rPr>
              <a:t>n</a:t>
            </a:r>
            <a:r>
              <a:rPr dirty="0" sz="1750" spc="-3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 spc="20">
                <a:solidFill>
                  <a:srgbClr val="898989"/>
                </a:solidFill>
                <a:latin typeface="Arial MT"/>
                <a:cs typeface="Arial MT"/>
              </a:rPr>
              <a:t>fun</a:t>
            </a:r>
            <a:r>
              <a:rPr dirty="0" sz="1750" spc="20">
                <a:solidFill>
                  <a:srgbClr val="8C8C8C"/>
                </a:solidFill>
                <a:latin typeface="Arial MT"/>
                <a:cs typeface="Arial MT"/>
              </a:rPr>
              <a:t>ction</a:t>
            </a:r>
            <a:r>
              <a:rPr dirty="0" sz="1750" spc="-30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9E9E9E"/>
                </a:solidFill>
                <a:latin typeface="Arial MT"/>
                <a:cs typeface="Arial MT"/>
              </a:rPr>
              <a:t>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763942" y="11799887"/>
            <a:ext cx="307276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remove</a:t>
            </a:r>
            <a:r>
              <a:rPr dirty="0" sz="1750" spc="22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39393"/>
                </a:solidFill>
                <a:latin typeface="Arial MT"/>
                <a:cs typeface="Arial MT"/>
              </a:rPr>
              <a:t>old</a:t>
            </a:r>
            <a:r>
              <a:rPr dirty="0" sz="1750" spc="14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28282"/>
                </a:solidFill>
                <a:latin typeface="Arial MT"/>
                <a:cs typeface="Arial MT"/>
              </a:rPr>
              <a:t>stuff</a:t>
            </a:r>
            <a:r>
              <a:rPr dirty="0" sz="1750" spc="254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50" spc="50">
                <a:solidFill>
                  <a:srgbClr val="939393"/>
                </a:solidFill>
                <a:latin typeface="Arial MT"/>
                <a:cs typeface="Arial MT"/>
              </a:rPr>
              <a:t>from </a:t>
            </a:r>
            <a:r>
              <a:rPr dirty="0" sz="1750" spc="-10">
                <a:solidFill>
                  <a:srgbClr val="909090"/>
                </a:solidFill>
                <a:latin typeface="Arial MT"/>
                <a:cs typeface="Arial MT"/>
              </a:rPr>
              <a:t>readme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770343" y="12314237"/>
            <a:ext cx="200723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6840" algn="l"/>
              </a:tabLst>
            </a:pPr>
            <a:r>
              <a:rPr dirty="0" sz="1750">
                <a:solidFill>
                  <a:srgbClr val="898989"/>
                </a:solidFill>
                <a:latin typeface="Arial MT"/>
                <a:cs typeface="Arial MT"/>
              </a:rPr>
              <a:t>airport</a:t>
            </a:r>
            <a:r>
              <a:rPr dirty="0" sz="1750" spc="409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58585"/>
                </a:solidFill>
                <a:latin typeface="Arial MT"/>
                <a:cs typeface="Arial MT"/>
              </a:rPr>
              <a:t>state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	</a:t>
            </a:r>
            <a:r>
              <a:rPr dirty="0" sz="1750" spc="-10">
                <a:solidFill>
                  <a:srgbClr val="898989"/>
                </a:solidFill>
                <a:latin typeface="Arial MT"/>
                <a:cs typeface="Arial MT"/>
              </a:rPr>
              <a:t>mport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770343" y="12828587"/>
            <a:ext cx="200723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6840" algn="l"/>
              </a:tabLst>
            </a:pPr>
            <a:r>
              <a:rPr dirty="0" sz="1750">
                <a:solidFill>
                  <a:srgbClr val="8E8E8E"/>
                </a:solidFill>
                <a:latin typeface="Arial MT"/>
                <a:cs typeface="Arial MT"/>
              </a:rPr>
              <a:t>airport</a:t>
            </a:r>
            <a:r>
              <a:rPr dirty="0" sz="1750" spc="409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898989"/>
                </a:solidFill>
                <a:latin typeface="Arial MT"/>
                <a:cs typeface="Arial MT"/>
              </a:rPr>
              <a:t>state</a:t>
            </a:r>
            <a:r>
              <a:rPr dirty="0" sz="1750">
                <a:solidFill>
                  <a:srgbClr val="898989"/>
                </a:solidFill>
                <a:latin typeface="Arial MT"/>
                <a:cs typeface="Arial MT"/>
              </a:rPr>
              <a:t>	</a:t>
            </a:r>
            <a:r>
              <a:rPr dirty="0" sz="1750" spc="-10">
                <a:solidFill>
                  <a:srgbClr val="828282"/>
                </a:solidFill>
                <a:latin typeface="Arial MT"/>
                <a:cs typeface="Arial MT"/>
              </a:rPr>
              <a:t>mport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4653742" y="6503987"/>
            <a:ext cx="16186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99999"/>
                </a:solidFill>
                <a:latin typeface="Arial MT"/>
                <a:cs typeface="Arial MT"/>
              </a:rPr>
              <a:t>fi£</a:t>
            </a:r>
            <a:r>
              <a:rPr dirty="0" sz="1750" spc="-7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3F3F3F"/>
                </a:solidFill>
                <a:latin typeface="Arial MT"/>
                <a:cs typeface="Arial MT"/>
              </a:rPr>
              <a:t>1</a:t>
            </a:r>
            <a:r>
              <a:rPr dirty="0" sz="1750" spc="-7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757575"/>
                </a:solidFill>
                <a:latin typeface="Arial MT"/>
                <a:cs typeface="Arial MT"/>
              </a:rPr>
              <a:t>contributor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3420318" y="8123237"/>
            <a:ext cx="381698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0">
                <a:solidFill>
                  <a:srgbClr val="797979"/>
                </a:solidFill>
                <a:latin typeface="Arial MT"/>
                <a:cs typeface="Arial MT"/>
              </a:rPr>
              <a:t>Latest</a:t>
            </a:r>
            <a:r>
              <a:rPr dirty="0" sz="1750" spc="-8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797979"/>
                </a:solidFill>
                <a:latin typeface="Arial MT"/>
                <a:cs typeface="Arial MT"/>
              </a:rPr>
              <a:t>commit</a:t>
            </a:r>
            <a:r>
              <a:rPr dirty="0" sz="1750" spc="-8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750" spc="-120">
                <a:solidFill>
                  <a:srgbClr val="747474"/>
                </a:solidFill>
                <a:latin typeface="Arial MT"/>
                <a:cs typeface="Arial MT"/>
              </a:rPr>
              <a:t>07e7826</a:t>
            </a:r>
            <a:r>
              <a:rPr dirty="0" sz="1750">
                <a:solidFill>
                  <a:srgbClr val="747474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9C9C9C"/>
                </a:solidFill>
                <a:latin typeface="Arial MT"/>
                <a:cs typeface="Arial MT"/>
              </a:rPr>
              <a:t>on</a:t>
            </a:r>
            <a:r>
              <a:rPr dirty="0" sz="1750" spc="-105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777777"/>
                </a:solidFill>
                <a:latin typeface="Arial MT"/>
                <a:cs typeface="Arial MT"/>
              </a:rPr>
              <a:t>Nov</a:t>
            </a:r>
            <a:r>
              <a:rPr dirty="0" sz="1750" spc="-20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750" spc="-35">
                <a:solidFill>
                  <a:srgbClr val="7B7B7B"/>
                </a:solidFill>
                <a:latin typeface="Arial MT"/>
                <a:cs typeface="Arial MT"/>
              </a:rPr>
              <a:t>23,</a:t>
            </a:r>
            <a:r>
              <a:rPr dirty="0" sz="1750" spc="-65">
                <a:solidFill>
                  <a:srgbClr val="7B7B7B"/>
                </a:solidFill>
                <a:latin typeface="Arial MT"/>
                <a:cs typeface="Arial MT"/>
              </a:rPr>
              <a:t> </a:t>
            </a:r>
            <a:r>
              <a:rPr dirty="0" sz="1750" spc="30">
                <a:solidFill>
                  <a:srgbClr val="797979"/>
                </a:solidFill>
                <a:latin typeface="Arial MT"/>
                <a:cs typeface="Arial MT"/>
              </a:rPr>
              <a:t>20t5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5808845" y="9228137"/>
            <a:ext cx="14262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A9A9A"/>
                </a:solidFill>
                <a:latin typeface="Arial MT"/>
                <a:cs typeface="Arial MT"/>
              </a:rPr>
              <a:t>8</a:t>
            </a:r>
            <a:r>
              <a:rPr dirty="0" sz="1750" spc="125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19191"/>
                </a:solidFill>
                <a:latin typeface="Arial MT"/>
                <a:cs typeface="Arial MT"/>
              </a:rPr>
              <a:t>months</a:t>
            </a:r>
            <a:r>
              <a:rPr dirty="0" sz="1750" spc="229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19191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808845" y="9742487"/>
            <a:ext cx="14262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99999"/>
                </a:solidFill>
                <a:latin typeface="Arial MT"/>
                <a:cs typeface="Arial MT"/>
              </a:rPr>
              <a:t>8</a:t>
            </a:r>
            <a:r>
              <a:rPr dirty="0" sz="1750" spc="4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98989"/>
                </a:solidFill>
                <a:latin typeface="Arial MT"/>
                <a:cs typeface="Arial MT"/>
              </a:rPr>
              <a:t>mont</a:t>
            </a:r>
            <a:r>
              <a:rPr dirty="0" sz="1750" spc="-254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79797"/>
                </a:solidFill>
                <a:latin typeface="Arial MT"/>
                <a:cs typeface="Arial MT"/>
              </a:rPr>
              <a:t>ns</a:t>
            </a:r>
            <a:r>
              <a:rPr dirty="0" sz="1750" spc="6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E8E8E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5808845" y="10771187"/>
            <a:ext cx="14262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E8E8E"/>
                </a:solidFill>
                <a:latin typeface="Arial MT"/>
                <a:cs typeface="Arial MT"/>
              </a:rPr>
              <a:t>8</a:t>
            </a:r>
            <a:r>
              <a:rPr dirty="0" sz="1750" spc="12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19191"/>
                </a:solidFill>
                <a:latin typeface="Arial MT"/>
                <a:cs typeface="Arial MT"/>
              </a:rPr>
              <a:t>montés</a:t>
            </a:r>
            <a:r>
              <a:rPr dirty="0" sz="1750" spc="229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79797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5808845" y="11285537"/>
            <a:ext cx="14262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79797"/>
                </a:solidFill>
                <a:latin typeface="Arial MT"/>
                <a:cs typeface="Arial MT"/>
              </a:rPr>
              <a:t>8</a:t>
            </a:r>
            <a:r>
              <a:rPr dirty="0" sz="1750" spc="12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montés</a:t>
            </a:r>
            <a:r>
              <a:rPr dirty="0" sz="1750" spc="229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39393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5799320" y="11799887"/>
            <a:ext cx="1435735" cy="1320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79797"/>
                </a:solidFill>
                <a:latin typeface="Arial MT"/>
                <a:cs typeface="Arial MT"/>
              </a:rPr>
              <a:t>8</a:t>
            </a:r>
            <a:r>
              <a:rPr dirty="0" sz="1750" spc="19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months</a:t>
            </a:r>
            <a:r>
              <a:rPr dirty="0" sz="1750" spc="23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  <a:p>
            <a:pPr marL="22225">
              <a:lnSpc>
                <a:spcPct val="100000"/>
              </a:lnSpc>
              <a:spcBef>
                <a:spcPts val="1950"/>
              </a:spcBef>
              <a:tabLst>
                <a:tab pos="404495" algn="l"/>
              </a:tabLst>
            </a:pPr>
            <a:r>
              <a:rPr dirty="0" sz="1750" spc="-50">
                <a:solidFill>
                  <a:srgbClr val="9C9C9C"/>
                </a:solidFill>
                <a:latin typeface="Arial MT"/>
                <a:cs typeface="Arial MT"/>
              </a:rPr>
              <a:t>8</a:t>
            </a:r>
            <a:r>
              <a:rPr dirty="0" sz="1750">
                <a:solidFill>
                  <a:srgbClr val="9C9C9C"/>
                </a:solidFill>
                <a:latin typeface="Arial MT"/>
                <a:cs typeface="Arial MT"/>
              </a:rPr>
              <a:t>	</a:t>
            </a:r>
            <a:r>
              <a:rPr dirty="0" sz="1750">
                <a:solidFill>
                  <a:srgbClr val="7E7E7E"/>
                </a:solidFill>
                <a:latin typeface="Arial MT"/>
                <a:cs typeface="Arial MT"/>
              </a:rPr>
              <a:t>onths</a:t>
            </a:r>
            <a:r>
              <a:rPr dirty="0" sz="1750" spc="28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E8E8E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  <a:p>
            <a:pPr marL="22225">
              <a:lnSpc>
                <a:spcPct val="100000"/>
              </a:lnSpc>
              <a:spcBef>
                <a:spcPts val="1950"/>
              </a:spcBef>
            </a:pPr>
            <a:r>
              <a:rPr dirty="0" sz="1750" spc="55">
                <a:solidFill>
                  <a:srgbClr val="939393"/>
                </a:solidFill>
                <a:latin typeface="Arial MT"/>
                <a:cs typeface="Arial MT"/>
              </a:rPr>
              <a:t>8</a:t>
            </a:r>
            <a:r>
              <a:rPr dirty="0" sz="1750" spc="5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38383"/>
                </a:solidFill>
                <a:latin typeface="Arial MT"/>
                <a:cs typeface="Arial MT"/>
              </a:rPr>
              <a:t>montns</a:t>
            </a:r>
            <a:r>
              <a:rPr dirty="0" sz="1750" spc="245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C8C8C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000" y="2324100"/>
            <a:ext cx="16459200" cy="10734675"/>
            <a:chOff x="1524000" y="2324100"/>
            <a:chExt cx="16459200" cy="107346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2533650"/>
              <a:ext cx="16459200" cy="1052512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600" y="2324100"/>
              <a:ext cx="1381125" cy="2762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4400" y="4133850"/>
              <a:ext cx="1057275" cy="20002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925" y="3228975"/>
              <a:ext cx="1285875" cy="1714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2075" y="12392025"/>
              <a:ext cx="4943475" cy="209550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145000" y="2038350"/>
            <a:ext cx="638175" cy="2000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059150" y="12387262"/>
            <a:ext cx="1162050" cy="2143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30550" y="12925425"/>
            <a:ext cx="1390650" cy="1905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678542" y="1874837"/>
            <a:ext cx="4838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>
                <a:solidFill>
                  <a:srgbClr val="F0645B"/>
                </a:solidFill>
                <a:latin typeface="Arial MT"/>
                <a:cs typeface="Arial MT"/>
              </a:rPr>
              <a:t>BO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061354" y="2030412"/>
            <a:ext cx="5347335" cy="765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66190">
              <a:lnSpc>
                <a:spcPct val="100000"/>
              </a:lnSpc>
              <a:spcBef>
                <a:spcPts val="100"/>
              </a:spcBef>
              <a:tabLst>
                <a:tab pos="2461260" algn="l"/>
              </a:tabLst>
            </a:pPr>
            <a:r>
              <a:rPr dirty="0" sz="1650" spc="-165">
                <a:solidFill>
                  <a:srgbClr val="464646"/>
                </a:solidFill>
                <a:latin typeface="Arial MT"/>
                <a:cs typeface="Arial MT"/>
              </a:rPr>
              <a:t>Lua</a:t>
            </a:r>
            <a:r>
              <a:rPr dirty="0" sz="1650" spc="-6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646464"/>
                </a:solidFill>
                <a:latin typeface="Arial MT"/>
                <a:cs typeface="Arial MT"/>
              </a:rPr>
              <a:t>In</a:t>
            </a:r>
            <a:r>
              <a:rPr dirty="0" sz="1650" spc="-20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4D4D4D"/>
                </a:solidFill>
                <a:latin typeface="Arial MT"/>
                <a:cs typeface="Arial MT"/>
              </a:rPr>
              <a:t>Erlang</a:t>
            </a:r>
            <a:r>
              <a:rPr dirty="0" sz="1650">
                <a:solidFill>
                  <a:srgbClr val="4D4D4D"/>
                </a:solidFill>
                <a:latin typeface="Arial MT"/>
                <a:cs typeface="Arial MT"/>
              </a:rPr>
              <a:t>	</a:t>
            </a:r>
            <a:r>
              <a:rPr dirty="0" sz="1650" spc="-50">
                <a:solidFill>
                  <a:srgbClr val="898989"/>
                </a:solidFill>
                <a:latin typeface="Arial MT"/>
                <a:cs typeface="Arial MT"/>
              </a:rPr>
              <a:t>•</a:t>
            </a: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dirty="0" baseline="1587" sz="2625" spc="-509">
                <a:solidFill>
                  <a:srgbClr val="9ED479"/>
                </a:solidFill>
                <a:latin typeface="Arial MT"/>
                <a:cs typeface="Arial MT"/>
              </a:rPr>
              <a:t>@</a:t>
            </a:r>
            <a:r>
              <a:rPr dirty="0" baseline="1587" sz="2625" spc="44">
                <a:solidFill>
                  <a:srgbClr val="9ED479"/>
                </a:solidFill>
                <a:latin typeface="Arial MT"/>
                <a:cs typeface="Arial MT"/>
              </a:rPr>
              <a:t>  </a:t>
            </a:r>
            <a:r>
              <a:rPr dirty="0" baseline="1587" sz="2625" spc="-150">
                <a:solidFill>
                  <a:srgbClr val="56AA60"/>
                </a:solidFill>
                <a:latin typeface="Arial MT"/>
                <a:cs typeface="Arial MT"/>
              </a:rPr>
              <a:t>G•i1uuo,</a:t>
            </a:r>
            <a:r>
              <a:rPr dirty="0" baseline="1587" sz="2625" spc="397">
                <a:solidFill>
                  <a:srgbClr val="56AA60"/>
                </a:solidFill>
                <a:latin typeface="Arial MT"/>
                <a:cs typeface="Arial MT"/>
              </a:rPr>
              <a:t> </a:t>
            </a:r>
            <a:r>
              <a:rPr dirty="0" baseline="1587" sz="2625" spc="-89">
                <a:solidFill>
                  <a:srgbClr val="75AF7C"/>
                </a:solidFill>
                <a:latin typeface="Arial MT"/>
                <a:cs typeface="Arial MT"/>
              </a:rPr>
              <a:t>\r›c.</a:t>
            </a:r>
            <a:r>
              <a:rPr dirty="0" baseline="1587" sz="2625" spc="89">
                <a:solidFill>
                  <a:srgbClr val="75AF7C"/>
                </a:solidFill>
                <a:latin typeface="Arial MT"/>
                <a:cs typeface="Arial MT"/>
              </a:rPr>
              <a:t> </a:t>
            </a:r>
            <a:r>
              <a:rPr dirty="0" sz="1750" spc="50">
                <a:solidFill>
                  <a:srgbClr val="69AA7C"/>
                </a:solidFill>
                <a:latin typeface="Arial MT"/>
                <a:cs typeface="Arial MT"/>
              </a:rPr>
              <a:t>IUS</a:t>
            </a:r>
            <a:r>
              <a:rPr dirty="0" baseline="3174" sz="2625" spc="75">
                <a:solidFill>
                  <a:srgbClr val="69AA7C"/>
                </a:solidFill>
                <a:latin typeface="Arial MT"/>
                <a:cs typeface="Arial MT"/>
              </a:rPr>
              <a:t>}</a:t>
            </a:r>
            <a:r>
              <a:rPr dirty="0" baseline="3174" sz="2625" spc="592">
                <a:solidFill>
                  <a:srgbClr val="69AA7C"/>
                </a:solidFill>
                <a:latin typeface="Arial MT"/>
                <a:cs typeface="Arial MT"/>
              </a:rPr>
              <a:t> </a:t>
            </a:r>
            <a:r>
              <a:rPr dirty="0" baseline="4761" sz="2625">
                <a:solidFill>
                  <a:srgbClr val="1C1C1C"/>
                </a:solidFill>
                <a:latin typeface="Arial MT"/>
                <a:cs typeface="Arial MT"/>
              </a:rPr>
              <a:t>htt</a:t>
            </a:r>
            <a:r>
              <a:rPr dirty="0" baseline="1587" sz="2625">
                <a:solidFill>
                  <a:srgbClr val="1C1C1C"/>
                </a:solidFill>
                <a:latin typeface="Arial MT"/>
                <a:cs typeface="Arial MT"/>
              </a:rPr>
              <a:t>ps.//github.com,</a:t>
            </a:r>
            <a:r>
              <a:rPr dirty="0" baseline="1587" sz="2625" spc="-19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baseline="1587" sz="2625" spc="-15">
                <a:solidFill>
                  <a:srgbClr val="1C1C1C"/>
                </a:solidFill>
                <a:latin typeface="Arial MT"/>
                <a:cs typeface="Arial MT"/>
              </a:rPr>
              <a:t>wirding/'luerl</a:t>
            </a:r>
            <a:endParaRPr baseline="1587" sz="2625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77744" y="3989387"/>
            <a:ext cx="1877060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solidFill>
                  <a:srgbClr val="4B6E97"/>
                </a:solidFill>
                <a:latin typeface="Arial MT"/>
                <a:cs typeface="Arial MT"/>
              </a:rPr>
              <a:t>rvirding</a:t>
            </a:r>
            <a:r>
              <a:rPr dirty="0" sz="2350" spc="65">
                <a:solidFill>
                  <a:srgbClr val="4B6E97"/>
                </a:solidFill>
                <a:latin typeface="Arial MT"/>
                <a:cs typeface="Arial MT"/>
              </a:rPr>
              <a:t> </a:t>
            </a:r>
            <a:r>
              <a:rPr dirty="0" sz="2350">
                <a:solidFill>
                  <a:srgbClr val="727272"/>
                </a:solidFill>
                <a:latin typeface="Arial MT"/>
                <a:cs typeface="Arial MT"/>
              </a:rPr>
              <a:t>/</a:t>
            </a:r>
            <a:r>
              <a:rPr dirty="0" sz="2350" spc="-15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350" spc="-10">
                <a:solidFill>
                  <a:srgbClr val="6275A1"/>
                </a:solidFill>
                <a:latin typeface="Arial MT"/>
                <a:cs typeface="Arial MT"/>
              </a:rPr>
              <a:t>luerl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338090" y="4833937"/>
            <a:ext cx="844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151515"/>
                </a:solidFill>
                <a:latin typeface="Arial MT"/>
                <a:cs typeface="Arial MT"/>
              </a:rPr>
              <a:t>‹›</a:t>
            </a:r>
            <a:r>
              <a:rPr dirty="0" sz="2000" spc="345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4F4F4F"/>
                </a:solidFill>
                <a:latin typeface="Arial MT"/>
                <a:cs typeface="Arial MT"/>
              </a:rPr>
              <a:t>Cooe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945060" y="4833937"/>
            <a:ext cx="9302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5180" algn="l"/>
              </a:tabLst>
            </a:pPr>
            <a:r>
              <a:rPr dirty="0" sz="2000" spc="-10">
                <a:solidFill>
                  <a:srgbClr val="777777"/>
                </a:solidFill>
                <a:latin typeface="Arial MT"/>
                <a:cs typeface="Arial MT"/>
              </a:rPr>
              <a:t>Issues</a:t>
            </a:r>
            <a:r>
              <a:rPr dirty="0" sz="2000">
                <a:solidFill>
                  <a:srgbClr val="777777"/>
                </a:solidFill>
                <a:latin typeface="Arial MT"/>
                <a:cs typeface="Arial MT"/>
              </a:rPr>
              <a:t>	</a:t>
            </a:r>
            <a:r>
              <a:rPr dirty="0" sz="2000" spc="-185">
                <a:solidFill>
                  <a:srgbClr val="5D5D5D"/>
                </a:solidFill>
                <a:latin typeface="Arial MT"/>
                <a:cs typeface="Arial MT"/>
              </a:rPr>
              <a:t>7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102294" y="5643562"/>
            <a:ext cx="15278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606060"/>
                </a:solidFill>
                <a:latin typeface="Arial MT"/>
                <a:cs typeface="Arial MT"/>
              </a:rPr>
              <a:t>Lua</a:t>
            </a:r>
            <a:r>
              <a:rPr dirty="0" sz="2000" spc="-7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2000" spc="6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dirty="0" sz="2000" spc="-14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676767"/>
                </a:solidFill>
                <a:latin typeface="Arial MT"/>
                <a:cs typeface="Arial MT"/>
              </a:rPr>
              <a:t>Erlang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196144" y="6484937"/>
            <a:ext cx="16510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1625" algn="l"/>
              </a:tabLst>
            </a:pPr>
            <a:r>
              <a:rPr dirty="0" sz="1900" spc="-50">
                <a:solidFill>
                  <a:srgbClr val="959595"/>
                </a:solidFill>
                <a:latin typeface="Arial MT"/>
                <a:cs typeface="Arial MT"/>
              </a:rPr>
              <a:t>'</a:t>
            </a:r>
            <a:r>
              <a:rPr dirty="0" sz="1900">
                <a:solidFill>
                  <a:srgbClr val="959595"/>
                </a:solidFill>
                <a:latin typeface="Arial MT"/>
                <a:cs typeface="Arial MT"/>
              </a:rPr>
              <a:t>	</a:t>
            </a:r>
            <a:r>
              <a:rPr dirty="0" sz="1900">
                <a:solidFill>
                  <a:srgbClr val="3D3D3D"/>
                </a:solidFill>
                <a:latin typeface="Arial MT"/>
                <a:cs typeface="Arial MT"/>
              </a:rPr>
              <a:t>288</a:t>
            </a:r>
            <a:r>
              <a:rPr dirty="0" sz="1900" spc="-1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900" spc="-40">
                <a:solidFill>
                  <a:srgbClr val="747474"/>
                </a:solidFill>
                <a:latin typeface="Arial MT"/>
                <a:cs typeface="Arial MT"/>
              </a:rPr>
              <a:t>commits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674647" y="4852987"/>
            <a:ext cx="161353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0345" algn="l"/>
              </a:tabLst>
            </a:pPr>
            <a:r>
              <a:rPr dirty="0" sz="1850" spc="-20">
                <a:solidFill>
                  <a:srgbClr val="7B7B7B"/>
                </a:solidFill>
                <a:latin typeface="Arial MT"/>
                <a:cs typeface="Arial MT"/>
              </a:rPr>
              <a:t>Pull</a:t>
            </a:r>
            <a:r>
              <a:rPr dirty="0" sz="1850" spc="-95">
                <a:solidFill>
                  <a:srgbClr val="7B7B7B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626262"/>
                </a:solidFill>
                <a:latin typeface="Arial MT"/>
                <a:cs typeface="Arial MT"/>
              </a:rPr>
              <a:t>requests</a:t>
            </a:r>
            <a:r>
              <a:rPr dirty="0" sz="1850">
                <a:solidFill>
                  <a:srgbClr val="626262"/>
                </a:solidFill>
                <a:latin typeface="Arial MT"/>
                <a:cs typeface="Arial MT"/>
              </a:rPr>
              <a:t>	</a:t>
            </a:r>
            <a:r>
              <a:rPr dirty="0" sz="1850" spc="-105">
                <a:solidFill>
                  <a:srgbClr val="575757"/>
                </a:solidFill>
                <a:latin typeface="Arial MT"/>
                <a:cs typeface="Arial MT"/>
              </a:rPr>
              <a:t>2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43313" y="7421562"/>
            <a:ext cx="155956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0">
                <a:solidFill>
                  <a:srgbClr val="343434"/>
                </a:solidFill>
                <a:latin typeface="Arial MT"/>
                <a:cs typeface="Arial MT"/>
              </a:rPr>
              <a:t>New</a:t>
            </a:r>
            <a:r>
              <a:rPr dirty="0" sz="1650" spc="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3F3F3F"/>
                </a:solidFill>
                <a:latin typeface="Arial MT"/>
                <a:cs typeface="Arial MT"/>
              </a:rPr>
              <a:t>pull</a:t>
            </a:r>
            <a:r>
              <a:rPr dirty="0" sz="1650" spc="-7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3F3F3F"/>
                </a:solidFill>
                <a:latin typeface="Arial MT"/>
                <a:cs typeface="Arial MT"/>
              </a:rPr>
              <a:t>request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40691" y="8131175"/>
            <a:ext cx="249555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525252"/>
                </a:solidFill>
                <a:latin typeface="Arial MT"/>
                <a:cs typeface="Arial MT"/>
              </a:rPr>
              <a:t>rvirdir›g</a:t>
            </a:r>
            <a:r>
              <a:rPr dirty="0" sz="1650" spc="20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650" spc="-40">
                <a:solidFill>
                  <a:srgbClr val="777777"/>
                </a:solidFill>
                <a:latin typeface="Arial MT"/>
                <a:cs typeface="Arial MT"/>
              </a:rPr>
              <a:t>Fix</a:t>
            </a:r>
            <a:r>
              <a:rPr dirty="0" sz="1650" spc="150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650" spc="70">
                <a:solidFill>
                  <a:srgbClr val="808080"/>
                </a:solidFill>
                <a:latin typeface="Arial MT"/>
                <a:cs typeface="Arial MT"/>
              </a:rPr>
              <a:t>hell.app(</a:t>
            </a:r>
            <a:r>
              <a:rPr dirty="0" sz="1650" spc="31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8C8C8C"/>
                </a:solidFill>
                <a:latin typeface="Arial MT"/>
                <a:cs typeface="Arial MT"/>
              </a:rPr>
              <a:t>src)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270997" y="9228137"/>
            <a:ext cx="12757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150" algn="l"/>
              </a:tabLst>
            </a:pPr>
            <a:r>
              <a:rPr dirty="0" sz="1750" spc="-50">
                <a:solidFill>
                  <a:srgbClr val="80A5DA"/>
                </a:solidFill>
                <a:latin typeface="Arial MT"/>
                <a:cs typeface="Arial MT"/>
              </a:rPr>
              <a:t>G</a:t>
            </a:r>
            <a:r>
              <a:rPr dirty="0" sz="1750">
                <a:solidFill>
                  <a:srgbClr val="80A5DA"/>
                </a:solidFill>
                <a:latin typeface="Arial MT"/>
                <a:cs typeface="Arial MT"/>
              </a:rPr>
              <a:t>	</a:t>
            </a:r>
            <a:r>
              <a:rPr dirty="0" sz="1750" spc="-10">
                <a:solidFill>
                  <a:srgbClr val="758CB5"/>
                </a:solidFill>
                <a:latin typeface="Arial MT"/>
                <a:cs typeface="Arial MT"/>
              </a:rPr>
              <a:t>examples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267755" y="10250487"/>
            <a:ext cx="699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5A7CD"/>
                </a:solidFill>
                <a:latin typeface="Arial MT"/>
                <a:cs typeface="Arial MT"/>
              </a:rPr>
              <a:t>m</a:t>
            </a:r>
            <a:r>
              <a:rPr dirty="0" sz="1800" spc="395">
                <a:solidFill>
                  <a:srgbClr val="85A7CD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6482AC"/>
                </a:solidFill>
                <a:latin typeface="Arial MT"/>
                <a:cs typeface="Arial MT"/>
              </a:rPr>
              <a:t>test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269617" y="11298237"/>
            <a:ext cx="130238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0">
                <a:solidFill>
                  <a:srgbClr val="9A9A9A"/>
                </a:solidFill>
                <a:latin typeface="Arial MT"/>
                <a:cs typeface="Arial MT"/>
              </a:rPr>
              <a:t>t-</a:t>
            </a:r>
            <a:r>
              <a:rPr dirty="0" sz="1650">
                <a:solidFill>
                  <a:srgbClr val="9A9A9A"/>
                </a:solidFill>
                <a:latin typeface="Arial MT"/>
                <a:cs typeface="Arial MT"/>
              </a:rPr>
              <a:t>j</a:t>
            </a:r>
            <a:r>
              <a:rPr dirty="0" sz="1650" spc="35">
                <a:solidFill>
                  <a:srgbClr val="9A9A9A"/>
                </a:solidFill>
                <a:latin typeface="Arial MT"/>
                <a:cs typeface="Arial MT"/>
              </a:rPr>
              <a:t>  </a:t>
            </a:r>
            <a:r>
              <a:rPr dirty="0" sz="1650">
                <a:solidFill>
                  <a:srgbClr val="608EA8"/>
                </a:solidFill>
                <a:latin typeface="Arial MT"/>
                <a:cs typeface="Arial MT"/>
              </a:rPr>
              <a:t>E</a:t>
            </a:r>
            <a:r>
              <a:rPr dirty="0" sz="1650">
                <a:solidFill>
                  <a:srgbClr val="90A1BF"/>
                </a:solidFill>
                <a:latin typeface="Arial MT"/>
                <a:cs typeface="Arial MT"/>
              </a:rPr>
              <a:t>makef</a:t>
            </a:r>
            <a:r>
              <a:rPr dirty="0" sz="1650" spc="-105">
                <a:solidFill>
                  <a:srgbClr val="90A1BF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AA5BF"/>
                </a:solidFill>
                <a:latin typeface="Arial MT"/>
                <a:cs typeface="Arial MT"/>
              </a:rPr>
              <a:t>ile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444843" y="11812587"/>
            <a:ext cx="102108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A0A0A0"/>
                </a:solidFill>
                <a:latin typeface="Arial MT"/>
                <a:cs typeface="Arial MT"/>
              </a:rPr>
              <a:t>j</a:t>
            </a:r>
            <a:r>
              <a:rPr dirty="0" sz="1650" spc="10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6080A1"/>
                </a:solidFill>
                <a:latin typeface="Arial MT"/>
                <a:cs typeface="Arial MT"/>
              </a:rPr>
              <a:t>LICENSE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253756" y="12326937"/>
            <a:ext cx="1664970" cy="1522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310" algn="l"/>
              </a:tabLst>
            </a:pPr>
            <a:r>
              <a:rPr dirty="0" sz="1650" spc="-25">
                <a:solidFill>
                  <a:srgbClr val="A1A1A1"/>
                </a:solidFill>
                <a:latin typeface="Arial MT"/>
                <a:cs typeface="Arial MT"/>
              </a:rPr>
              <a:t>If</a:t>
            </a:r>
            <a:r>
              <a:rPr dirty="0" sz="1650">
                <a:solidFill>
                  <a:srgbClr val="A1A1A1"/>
                </a:solidFill>
                <a:latin typeface="Arial MT"/>
                <a:cs typeface="Arial MT"/>
              </a:rPr>
              <a:t>	</a:t>
            </a:r>
            <a:r>
              <a:rPr dirty="0" sz="1650" spc="50">
                <a:solidFill>
                  <a:srgbClr val="9C9C9C"/>
                </a:solidFill>
                <a:latin typeface="Arial MT"/>
                <a:cs typeface="Arial MT"/>
              </a:rPr>
              <a:t>Makefile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650">
              <a:latin typeface="Arial MT"/>
              <a:cs typeface="Arial MT"/>
            </a:endParaRPr>
          </a:p>
          <a:p>
            <a:pPr marL="319405">
              <a:lnSpc>
                <a:spcPct val="100000"/>
              </a:lnSpc>
            </a:pPr>
            <a:r>
              <a:rPr dirty="0" sz="1750" spc="-10">
                <a:solidFill>
                  <a:srgbClr val="9A9A9A"/>
                </a:solidFill>
                <a:latin typeface="Arial MT"/>
                <a:cs typeface="Arial MT"/>
              </a:rPr>
              <a:t>README.md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750">
              <a:latin typeface="Arial MT"/>
              <a:cs typeface="Arial MT"/>
            </a:endParaRPr>
          </a:p>
          <a:p>
            <a:pPr marL="31115">
              <a:lnSpc>
                <a:spcPct val="100000"/>
              </a:lnSpc>
            </a:pPr>
            <a:r>
              <a:rPr dirty="0" sz="1950" spc="-290">
                <a:solidFill>
                  <a:srgbClr val="646464"/>
                </a:solidFill>
                <a:latin typeface="Arial MT"/>
                <a:cs typeface="Arial MT"/>
              </a:rPr>
              <a:t>EB</a:t>
            </a:r>
            <a:r>
              <a:rPr dirty="0" sz="1950" spc="-245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950" spc="-130">
                <a:solidFill>
                  <a:srgbClr val="2A2A2A"/>
                </a:solidFill>
                <a:latin typeface="Arial MT"/>
                <a:cs typeface="Arial MT"/>
              </a:rPr>
              <a:t>README.md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34842" y="6481762"/>
            <a:ext cx="138239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125" algn="l"/>
              </a:tabLst>
            </a:pPr>
            <a:r>
              <a:rPr dirty="0" sz="1850" spc="-50">
                <a:solidFill>
                  <a:srgbClr val="8E8E8E"/>
                </a:solidFill>
                <a:latin typeface="Arial MT"/>
                <a:cs typeface="Arial MT"/>
              </a:rPr>
              <a:t>r</a:t>
            </a:r>
            <a:r>
              <a:rPr dirty="0" sz="1850">
                <a:solidFill>
                  <a:srgbClr val="8E8E8E"/>
                </a:solidFill>
                <a:latin typeface="Arial MT"/>
                <a:cs typeface="Arial MT"/>
              </a:rPr>
              <a:t>	</a:t>
            </a:r>
            <a:r>
              <a:rPr dirty="0" sz="1850" spc="100">
                <a:solidFill>
                  <a:srgbClr val="343434"/>
                </a:solidFill>
                <a:latin typeface="Arial MT"/>
                <a:cs typeface="Arial MT"/>
              </a:rPr>
              <a:t>6</a:t>
            </a:r>
            <a:r>
              <a:rPr dirty="0" sz="1850" spc="-12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850" spc="-25">
                <a:solidFill>
                  <a:srgbClr val="828282"/>
                </a:solidFill>
                <a:latin typeface="Arial MT"/>
                <a:cs typeface="Arial MT"/>
              </a:rPr>
              <a:t>branches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380362" y="4859337"/>
            <a:ext cx="574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707070"/>
                </a:solidFill>
                <a:latin typeface="Arial MT"/>
                <a:cs typeface="Arial MT"/>
              </a:rPr>
              <a:t>Pulse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133790" y="8716962"/>
            <a:ext cx="5633085" cy="2339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  <a:tabLst>
                <a:tab pos="377190" algn="l"/>
              </a:tabLst>
            </a:pPr>
            <a:r>
              <a:rPr dirty="0" sz="1650" spc="-55">
                <a:solidFill>
                  <a:srgbClr val="939393"/>
                </a:solidFill>
                <a:latin typeface="Arial MT"/>
                <a:cs typeface="Arial MT"/>
              </a:rPr>
              <a:t>-</a:t>
            </a:r>
            <a:r>
              <a:rPr dirty="0" sz="1650" spc="-25">
                <a:solidFill>
                  <a:srgbClr val="939393"/>
                </a:solidFill>
                <a:latin typeface="Arial MT"/>
                <a:cs typeface="Arial MT"/>
              </a:rPr>
              <a:t>ix</a:t>
            </a: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	</a:t>
            </a:r>
            <a:r>
              <a:rPr dirty="0" sz="1650" spc="10">
                <a:solidFill>
                  <a:srgbClr val="8A8A8A"/>
                </a:solidFill>
                <a:latin typeface="Arial MT"/>
                <a:cs typeface="Arial MT"/>
              </a:rPr>
              <a:t>luerl.</a:t>
            </a:r>
            <a:r>
              <a:rPr dirty="0" sz="1650" spc="-4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 spc="10">
                <a:solidFill>
                  <a:srgbClr val="7E7E7E"/>
                </a:solidFill>
                <a:latin typeface="Arial MT"/>
                <a:cs typeface="Arial MT"/>
              </a:rPr>
              <a:t>app(.</a:t>
            </a:r>
            <a:r>
              <a:rPr dirty="0" sz="1650" spc="-75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919191"/>
                </a:solidFill>
                <a:latin typeface="Arial MT"/>
                <a:cs typeface="Arial MT"/>
              </a:rPr>
              <a:t>src,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715010" algn="l"/>
                <a:tab pos="3615054" algn="l"/>
              </a:tabLst>
            </a:pPr>
            <a:r>
              <a:rPr dirty="0" sz="1850" spc="-10">
                <a:solidFill>
                  <a:srgbClr val="878787"/>
                </a:solidFill>
                <a:latin typeface="Arial MT"/>
                <a:cs typeface="Arial MT"/>
              </a:rPr>
              <a:t>1’.ate</a:t>
            </a:r>
            <a:r>
              <a:rPr dirty="0" sz="1850">
                <a:solidFill>
                  <a:srgbClr val="878787"/>
                </a:solidFill>
                <a:latin typeface="Arial MT"/>
                <a:cs typeface="Arial MT"/>
              </a:rPr>
              <a:t>	</a:t>
            </a:r>
            <a:r>
              <a:rPr dirty="0" sz="1850">
                <a:solidFill>
                  <a:srgbClr val="898989"/>
                </a:solidFill>
                <a:latin typeface="Arial MT"/>
                <a:cs typeface="Arial MT"/>
              </a:rPr>
              <a:t>eturn</a:t>
            </a:r>
            <a:r>
              <a:rPr dirty="0" sz="1850" spc="-7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850" spc="-165" i="1">
                <a:solidFill>
                  <a:srgbClr val="878787"/>
                </a:solidFill>
                <a:latin typeface="Arial"/>
                <a:cs typeface="Arial"/>
              </a:rPr>
              <a:t>va</a:t>
            </a:r>
            <a:r>
              <a:rPr dirty="0" sz="1850" spc="-210" i="1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dirty="0" sz="1850" spc="-95">
                <a:solidFill>
                  <a:srgbClr val="898989"/>
                </a:solidFill>
                <a:latin typeface="Arial MT"/>
                <a:cs typeface="Arial MT"/>
              </a:rPr>
              <a:t>\u</a:t>
            </a:r>
            <a:r>
              <a:rPr dirty="0" sz="1850" spc="-95" i="1">
                <a:solidFill>
                  <a:srgbClr val="8E8E8E"/>
                </a:solidFill>
                <a:latin typeface="Arial"/>
                <a:cs typeface="Arial"/>
              </a:rPr>
              <a:t>e</a:t>
            </a:r>
            <a:r>
              <a:rPr dirty="0" sz="1850" spc="-25" i="1">
                <a:solidFill>
                  <a:srgbClr val="8E8E8E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959595"/>
                </a:solidFill>
                <a:latin typeface="Arial MT"/>
                <a:cs typeface="Arial MT"/>
              </a:rPr>
              <a:t>of</a:t>
            </a:r>
            <a:r>
              <a:rPr dirty="0" sz="1850" spc="12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878787"/>
                </a:solidFill>
                <a:latin typeface="Arial MT"/>
                <a:cs typeface="Arial MT"/>
              </a:rPr>
              <a:t>set</a:t>
            </a:r>
            <a:r>
              <a:rPr dirty="0" sz="1850" spc="23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878787"/>
                </a:solidFill>
                <a:latin typeface="Arial MT"/>
                <a:cs typeface="Arial MT"/>
              </a:rPr>
              <a:t>:ahIe,'set</a:t>
            </a:r>
            <a:r>
              <a:rPr dirty="0" sz="1850">
                <a:solidFill>
                  <a:srgbClr val="878787"/>
                </a:solidFill>
                <a:latin typeface="Arial MT"/>
                <a:cs typeface="Arial MT"/>
              </a:rPr>
              <a:t>	</a:t>
            </a:r>
            <a:r>
              <a:rPr dirty="0" sz="1850" spc="-50">
                <a:solidFill>
                  <a:srgbClr val="828282"/>
                </a:solidFill>
                <a:latin typeface="Arial MT"/>
                <a:cs typeface="Arial MT"/>
              </a:rPr>
              <a:t>taoTel</a:t>
            </a:r>
            <a:r>
              <a:rPr dirty="0" sz="1850" spc="1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850" spc="-20">
                <a:solidFill>
                  <a:srgbClr val="878787"/>
                </a:solidFill>
                <a:latin typeface="Arial MT"/>
                <a:cs typeface="Arial MT"/>
              </a:rPr>
              <a:t>just</a:t>
            </a:r>
            <a:r>
              <a:rPr dirty="0" sz="1850" spc="4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50" spc="-120">
                <a:solidFill>
                  <a:srgbClr val="8C8C8C"/>
                </a:solidFill>
                <a:latin typeface="Arial MT"/>
                <a:cs typeface="Arial MT"/>
              </a:rPr>
              <a:t>t</a:t>
            </a:r>
            <a:r>
              <a:rPr dirty="0" sz="1850" spc="-254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909090"/>
                </a:solidFill>
                <a:latin typeface="Arial MT"/>
                <a:cs typeface="Arial MT"/>
              </a:rPr>
              <a:t>ne</a:t>
            </a:r>
            <a:r>
              <a:rPr dirty="0" sz="1850" spc="-2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50" spc="-20">
                <a:solidFill>
                  <a:srgbClr val="898989"/>
                </a:solidFill>
                <a:latin typeface="Arial MT"/>
                <a:cs typeface="Arial MT"/>
              </a:rPr>
              <a:t>state</a:t>
            </a:r>
            <a:endParaRPr sz="185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995"/>
              </a:spcBef>
              <a:tabLst>
                <a:tab pos="377190" algn="l"/>
              </a:tabLst>
            </a:pPr>
            <a:r>
              <a:rPr dirty="0" sz="1650" spc="-25">
                <a:solidFill>
                  <a:srgbClr val="8E8E8E"/>
                </a:solidFill>
                <a:latin typeface="Arial MT"/>
                <a:cs typeface="Arial MT"/>
              </a:rPr>
              <a:t>'ix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	</a:t>
            </a:r>
            <a:r>
              <a:rPr dirty="0" sz="1650" spc="20">
                <a:solidFill>
                  <a:srgbClr val="8C8C8C"/>
                </a:solidFill>
                <a:latin typeface="Arial MT"/>
                <a:cs typeface="Arial MT"/>
              </a:rPr>
              <a:t>lucr!.</a:t>
            </a:r>
            <a:r>
              <a:rPr dirty="0" sz="1650" spc="-12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 spc="20">
                <a:solidFill>
                  <a:srgbClr val="8C8C8C"/>
                </a:solidFill>
                <a:latin typeface="Arial MT"/>
                <a:cs typeface="Arial MT"/>
              </a:rPr>
              <a:t>app(.</a:t>
            </a:r>
            <a:r>
              <a:rPr dirty="0" sz="1650" spc="-9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959595"/>
                </a:solidFill>
                <a:latin typeface="Arial MT"/>
                <a:cs typeface="Arial MT"/>
              </a:rPr>
              <a:t>src!</a:t>
            </a:r>
            <a:endParaRPr sz="1650">
              <a:latin typeface="Arial MT"/>
              <a:cs typeface="Arial MT"/>
            </a:endParaRPr>
          </a:p>
          <a:p>
            <a:pPr marL="27305" marR="238125" indent="10160">
              <a:lnSpc>
                <a:spcPct val="204500"/>
              </a:lnSpc>
              <a:tabLst>
                <a:tab pos="886460" algn="l"/>
                <a:tab pos="2821305" algn="l"/>
                <a:tab pos="4097654" algn="l"/>
              </a:tabLst>
            </a:pPr>
            <a:r>
              <a:rPr dirty="0" sz="1650" spc="-40">
                <a:solidFill>
                  <a:srgbClr val="909090"/>
                </a:solidFill>
                <a:latin typeface="Arial MT"/>
                <a:cs typeface="Arial MT"/>
              </a:rPr>
              <a:t>Ad</a:t>
            </a:r>
            <a:r>
              <a:rPr dirty="0" sz="1650" spc="-30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19191"/>
                </a:solidFill>
                <a:latin typeface="Arial MT"/>
                <a:cs typeface="Arial MT"/>
              </a:rPr>
              <a:t>d</a:t>
            </a:r>
            <a:r>
              <a:rPr dirty="0" sz="1650" spc="4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59595"/>
                </a:solidFill>
                <a:latin typeface="Arial MT"/>
                <a:cs typeface="Arial MT"/>
              </a:rPr>
              <a:t>a</a:t>
            </a:r>
            <a:r>
              <a:rPr dirty="0" sz="1650" spc="8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A1A1A1"/>
                </a:solidFill>
                <a:latin typeface="Arial MT"/>
                <a:cs typeface="Arial MT"/>
              </a:rPr>
              <a:t>r</a:t>
            </a:r>
            <a:r>
              <a:rPr dirty="0" sz="1650">
                <a:solidFill>
                  <a:srgbClr val="A1A1A1"/>
                </a:solidFill>
                <a:latin typeface="Arial MT"/>
                <a:cs typeface="Arial MT"/>
              </a:rPr>
              <a:t>	</a:t>
            </a:r>
            <a:r>
              <a:rPr dirty="0" sz="1650" spc="65">
                <a:solidFill>
                  <a:srgbClr val="9C9C9C"/>
                </a:solidFill>
                <a:latin typeface="Arial MT"/>
                <a:cs typeface="Arial MT"/>
              </a:rPr>
              <a:t>3</a:t>
            </a:r>
            <a:r>
              <a:rPr dirty="0" sz="1650" spc="65">
                <a:solidFill>
                  <a:srgbClr val="959595"/>
                </a:solidFill>
                <a:latin typeface="Arial MT"/>
                <a:cs typeface="Arial MT"/>
              </a:rPr>
              <a:t>inc</a:t>
            </a:r>
            <a:r>
              <a:rPr dirty="0" sz="1650" spc="18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nt</a:t>
            </a:r>
            <a:r>
              <a:rPr dirty="0" sz="1650" spc="-21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19191"/>
                </a:solidFill>
                <a:latin typeface="Arial MT"/>
                <a:cs typeface="Arial MT"/>
              </a:rPr>
              <a:t>a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ry</a:t>
            </a:r>
            <a:r>
              <a:rPr dirty="0" sz="1650" spc="254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80">
                <a:solidFill>
                  <a:srgbClr val="939393"/>
                </a:solidFill>
                <a:latin typeface="Arial MT"/>
                <a:cs typeface="Arial MT"/>
              </a:rPr>
              <a:t>d</a:t>
            </a:r>
            <a:r>
              <a:rPr dirty="0" sz="1650" spc="80">
                <a:solidFill>
                  <a:srgbClr val="909090"/>
                </a:solidFill>
                <a:latin typeface="Arial MT"/>
                <a:cs typeface="Arial MT"/>
              </a:rPr>
              <a:t>ebag</a:t>
            </a:r>
            <a:r>
              <a:rPr dirty="0" sz="1650" spc="17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55">
                <a:solidFill>
                  <a:srgbClr val="878787"/>
                </a:solidFill>
                <a:latin typeface="Arial MT"/>
                <a:cs typeface="Arial MT"/>
              </a:rPr>
              <a:t>mooul</a:t>
            </a:r>
            <a:r>
              <a:rPr dirty="0" sz="1650" spc="-26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e</a:t>
            </a:r>
            <a:r>
              <a:rPr dirty="0" sz="1650" spc="18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wi</a:t>
            </a:r>
            <a:r>
              <a:rPr dirty="0" sz="1650" spc="34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A1A1A1"/>
                </a:solidFill>
                <a:latin typeface="Arial MT"/>
                <a:cs typeface="Arial MT"/>
              </a:rPr>
              <a:t>h	</a:t>
            </a:r>
            <a:r>
              <a:rPr dirty="0" sz="1650" spc="-180">
                <a:solidFill>
                  <a:srgbClr val="858585"/>
                </a:solidFill>
                <a:latin typeface="Arial MT"/>
                <a:cs typeface="Arial MT"/>
              </a:rPr>
              <a:t>end</a:t>
            </a:r>
            <a:r>
              <a:rPr dirty="0" sz="1650" spc="23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 spc="-135">
                <a:solidFill>
                  <a:srgbClr val="8A8A8A"/>
                </a:solidFill>
                <a:latin typeface="Arial MT"/>
                <a:cs typeface="Arial MT"/>
              </a:rPr>
              <a:t>f</a:t>
            </a:r>
            <a:r>
              <a:rPr dirty="0" sz="1650" spc="-21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un</a:t>
            </a:r>
            <a:r>
              <a:rPr dirty="0" sz="1650" spc="-31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A8A8A"/>
                </a:solidFill>
                <a:latin typeface="Arial MT"/>
                <a:cs typeface="Arial MT"/>
              </a:rPr>
              <a:t>-t</a:t>
            </a:r>
            <a:r>
              <a:rPr dirty="0" sz="1650" spc="-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79797"/>
                </a:solidFill>
                <a:latin typeface="Arial MT"/>
                <a:cs typeface="Arial MT"/>
              </a:rPr>
              <a:t>ic</a:t>
            </a:r>
            <a:r>
              <a:rPr dirty="0" sz="1650" spc="-18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79797"/>
                </a:solidFill>
                <a:latin typeface="Arial MT"/>
                <a:cs typeface="Arial MT"/>
              </a:rPr>
              <a:t>r's </a:t>
            </a:r>
            <a:r>
              <a:rPr dirty="0" sz="1650" spc="-60">
                <a:solidFill>
                  <a:srgbClr val="9A9A9A"/>
                </a:solidFill>
                <a:latin typeface="Arial MT"/>
                <a:cs typeface="Arial MT"/>
              </a:rPr>
              <a:t>C!e</a:t>
            </a:r>
            <a:r>
              <a:rPr dirty="0" sz="1650" spc="-19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19191"/>
                </a:solidFill>
                <a:latin typeface="Arial MT"/>
                <a:cs typeface="Arial MT"/>
              </a:rPr>
              <a:t>anup</a:t>
            </a:r>
            <a:r>
              <a:rPr dirty="0" sz="1650" spc="23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test</a:t>
            </a:r>
            <a:r>
              <a:rPr dirty="0" sz="1650" spc="47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 spc="85">
                <a:solidFill>
                  <a:srgbClr val="979797"/>
                </a:solidFill>
                <a:latin typeface="Arial MT"/>
                <a:cs typeface="Arial MT"/>
              </a:rPr>
              <a:t>direr</a:t>
            </a:r>
            <a:r>
              <a:rPr dirty="0" sz="1650" spc="-6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to</a:t>
            </a:r>
            <a:r>
              <a:rPr dirty="0" sz="1650" spc="-28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A8A8A"/>
                </a:solidFill>
                <a:latin typeface="Arial MT"/>
                <a:cs typeface="Arial MT"/>
              </a:rPr>
              <a:t>ry</a:t>
            </a:r>
            <a:r>
              <a:rPr dirty="0" sz="1650" spc="33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A9A9A"/>
                </a:solidFill>
                <a:latin typeface="Arial MT"/>
                <a:cs typeface="Arial MT"/>
              </a:rPr>
              <a:t>an</a:t>
            </a:r>
            <a:r>
              <a:rPr dirty="0" sz="1650">
                <a:solidFill>
                  <a:srgbClr val="9A9A9A"/>
                </a:solidFill>
                <a:latin typeface="Arial MT"/>
                <a:cs typeface="Arial MT"/>
              </a:rPr>
              <a:t>	</a:t>
            </a:r>
            <a:r>
              <a:rPr dirty="0" sz="1650" spc="75">
                <a:solidFill>
                  <a:srgbClr val="8E8E8E"/>
                </a:solidFill>
                <a:latin typeface="Arial MT"/>
                <a:cs typeface="Arial MT"/>
              </a:rPr>
              <a:t>d</a:t>
            </a:r>
            <a:r>
              <a:rPr dirty="0" sz="1650" spc="75">
                <a:solidFill>
                  <a:srgbClr val="959595"/>
                </a:solidFill>
                <a:latin typeface="Arial MT"/>
                <a:cs typeface="Arial MT"/>
              </a:rPr>
              <a:t>on</a:t>
            </a:r>
            <a:r>
              <a:rPr dirty="0" sz="1650" spc="2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59595"/>
                </a:solidFill>
                <a:latin typeface="Arial MT"/>
                <a:cs typeface="Arial MT"/>
              </a:rPr>
              <a:t>:</a:t>
            </a:r>
            <a:r>
              <a:rPr dirty="0" sz="1650" spc="30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ignore</a:t>
            </a:r>
            <a:r>
              <a:rPr dirty="0" sz="1650" spc="26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ie</a:t>
            </a:r>
            <a:r>
              <a:rPr dirty="0" sz="1650" spc="-8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A8A8A"/>
                </a:solidFill>
                <a:latin typeface="Arial MT"/>
                <a:cs typeface="Arial MT"/>
              </a:rPr>
              <a:t>st</a:t>
            </a:r>
            <a:r>
              <a:rPr dirty="0" sz="1650" spc="39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8A8A8A"/>
                </a:solidFill>
                <a:latin typeface="Arial MT"/>
                <a:cs typeface="Arial MT"/>
              </a:rPr>
              <a:t>f!</a:t>
            </a:r>
            <a:r>
              <a:rPr dirty="0" sz="1650" spc="-20">
                <a:solidFill>
                  <a:srgbClr val="A3A3A3"/>
                </a:solidFill>
                <a:latin typeface="Arial MT"/>
                <a:cs typeface="Arial MT"/>
              </a:rPr>
              <a:t>!</a:t>
            </a:r>
            <a:r>
              <a:rPr dirty="0" sz="1650" spc="-20">
                <a:solidFill>
                  <a:srgbClr val="959595"/>
                </a:solidFill>
                <a:latin typeface="Arial MT"/>
                <a:cs typeface="Arial MT"/>
              </a:rPr>
              <a:t>c</a:t>
            </a:r>
            <a:r>
              <a:rPr dirty="0" sz="1650" spc="-17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939393"/>
                </a:solidFill>
                <a:latin typeface="Arial MT"/>
                <a:cs typeface="Arial MT"/>
              </a:rPr>
              <a:t>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148936" y="11812587"/>
            <a:ext cx="950594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90">
                <a:solidFill>
                  <a:srgbClr val="919191"/>
                </a:solidFill>
                <a:latin typeface="Arial MT"/>
                <a:cs typeface="Arial MT"/>
              </a:rPr>
              <a:t>C</a:t>
            </a:r>
            <a:r>
              <a:rPr dirty="0" sz="1650" spc="-23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A0A0A0"/>
                </a:solidFill>
                <a:latin typeface="Arial MT"/>
                <a:cs typeface="Arial MT"/>
              </a:rPr>
              <a:t>on</a:t>
            </a:r>
            <a:r>
              <a:rPr dirty="0" sz="1650" spc="-254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650" spc="-40">
                <a:solidFill>
                  <a:srgbClr val="8C8C8C"/>
                </a:solidFill>
                <a:latin typeface="Arial MT"/>
                <a:cs typeface="Arial MT"/>
              </a:rPr>
              <a:t>ver</a:t>
            </a:r>
            <a:r>
              <a:rPr dirty="0" sz="1650" spc="-12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7E7E7E"/>
                </a:solidFill>
                <a:latin typeface="Arial MT"/>
                <a:cs typeface="Arial MT"/>
              </a:rPr>
              <a:t>t</a:t>
            </a:r>
            <a:r>
              <a:rPr dirty="0" sz="1650" spc="165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858585"/>
                </a:solidFill>
                <a:latin typeface="Arial MT"/>
                <a:cs typeface="Arial MT"/>
              </a:rPr>
              <a:t>t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419753" y="11812587"/>
            <a:ext cx="10801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se</a:t>
            </a:r>
            <a:r>
              <a:rPr dirty="0" sz="1650" spc="26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 spc="-220">
                <a:solidFill>
                  <a:srgbClr val="909090"/>
                </a:solidFill>
                <a:latin typeface="Arial MT"/>
                <a:cs typeface="Arial MT"/>
              </a:rPr>
              <a:t>ADD</a:t>
            </a:r>
            <a:r>
              <a:rPr dirty="0" sz="1650" spc="-25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909090"/>
                </a:solidFill>
                <a:latin typeface="Arial MT"/>
                <a:cs typeface="Arial MT"/>
              </a:rPr>
              <a:t>Che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679109" y="11812587"/>
            <a:ext cx="195897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ice-:s</a:t>
            </a:r>
            <a:r>
              <a:rPr dirty="0" sz="1650" spc="-21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55">
                <a:solidFill>
                  <a:srgbClr val="939393"/>
                </a:solidFill>
                <a:latin typeface="Arial MT"/>
                <a:cs typeface="Arial MT"/>
              </a:rPr>
              <a:t>c,</a:t>
            </a:r>
            <a:r>
              <a:rPr dirty="0" sz="1650" spc="11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 spc="-35">
                <a:solidFill>
                  <a:srgbClr val="898989"/>
                </a:solidFill>
                <a:latin typeface="Arial MT"/>
                <a:cs typeface="Arial MT"/>
              </a:rPr>
              <a:t>‘v'ersio</a:t>
            </a:r>
            <a:r>
              <a:rPr dirty="0" sz="1650" spc="-21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 spc="50">
                <a:solidFill>
                  <a:srgbClr val="A8A8A8"/>
                </a:solidFill>
                <a:latin typeface="Arial MT"/>
                <a:cs typeface="Arial MT"/>
              </a:rPr>
              <a:t>n</a:t>
            </a:r>
            <a:r>
              <a:rPr dirty="0" sz="1650" spc="204">
                <a:solidFill>
                  <a:srgbClr val="A8A8A8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98989"/>
                </a:solidFill>
                <a:latin typeface="Arial MT"/>
                <a:cs typeface="Arial MT"/>
              </a:rPr>
              <a:t>2.0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748247" y="4865687"/>
            <a:ext cx="74739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707070"/>
                </a:solidFill>
                <a:latin typeface="Arial MT"/>
                <a:cs typeface="Arial MT"/>
              </a:rPr>
              <a:t>Graphs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255032" y="6491287"/>
            <a:ext cx="105219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4D4D4D"/>
                </a:solidFill>
                <a:latin typeface="Arial MT"/>
                <a:cs typeface="Arial MT"/>
              </a:rPr>
              <a:t>3</a:t>
            </a:r>
            <a:r>
              <a:rPr dirty="0" sz="1850" spc="8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850" spc="-80">
                <a:solidFill>
                  <a:srgbClr val="7B7B7B"/>
                </a:solidFill>
                <a:latin typeface="Arial MT"/>
                <a:cs typeface="Arial MT"/>
              </a:rPr>
              <a:t>•e|eases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4646389" y="4068762"/>
            <a:ext cx="3943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5">
                <a:solidFill>
                  <a:srgbClr val="313131"/>
                </a:solidFill>
                <a:latin typeface="Arial MT"/>
                <a:cs typeface="Arial MT"/>
              </a:rPr>
              <a:t>Star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6343579" y="4068762"/>
            <a:ext cx="9423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5485" algn="l"/>
              </a:tabLst>
            </a:pPr>
            <a:r>
              <a:rPr dirty="0" sz="1650" spc="-20">
                <a:solidFill>
                  <a:srgbClr val="343434"/>
                </a:solidFill>
                <a:latin typeface="Arial MT"/>
                <a:cs typeface="Arial MT"/>
              </a:rPr>
              <a:t>Fork</a:t>
            </a:r>
            <a:r>
              <a:rPr dirty="0" sz="1650">
                <a:solidFill>
                  <a:srgbClr val="343434"/>
                </a:solidFill>
                <a:latin typeface="Arial MT"/>
                <a:cs typeface="Arial MT"/>
              </a:rPr>
              <a:t>	</a:t>
            </a:r>
            <a:r>
              <a:rPr dirty="0" sz="1650" spc="-25">
                <a:solidFill>
                  <a:srgbClr val="4F4F4F"/>
                </a:solidFill>
                <a:latin typeface="Arial MT"/>
                <a:cs typeface="Arial MT"/>
              </a:rPr>
              <a:t>77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522640" y="6503987"/>
            <a:ext cx="187642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A9A9A"/>
                </a:solidFill>
                <a:latin typeface="Arial MT"/>
                <a:cs typeface="Arial MT"/>
              </a:rPr>
              <a:t>34</a:t>
            </a:r>
            <a:r>
              <a:rPr dirty="0" sz="1750" spc="-12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313131"/>
                </a:solidFill>
                <a:latin typeface="Arial MT"/>
                <a:cs typeface="Arial MT"/>
              </a:rPr>
              <a:t>12</a:t>
            </a:r>
            <a:r>
              <a:rPr dirty="0" sz="1750" spc="8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797979"/>
                </a:solidFill>
                <a:latin typeface="Arial MT"/>
                <a:cs typeface="Arial MT"/>
              </a:rPr>
              <a:t>contributors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4151266" y="7402512"/>
            <a:ext cx="763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solidFill>
                  <a:srgbClr val="444444"/>
                </a:solidFill>
                <a:latin typeface="Arial MT"/>
                <a:cs typeface="Arial MT"/>
              </a:rPr>
              <a:t>Find</a:t>
            </a:r>
            <a:r>
              <a:rPr dirty="0" sz="1800" spc="-1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4D4D4D"/>
                </a:solidFill>
                <a:latin typeface="Arial MT"/>
                <a:cs typeface="Arial MT"/>
              </a:rPr>
              <a:t>file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4030845" y="8135937"/>
            <a:ext cx="320675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7E7E7E"/>
                </a:solidFill>
                <a:latin typeface="Arial MT"/>
                <a:cs typeface="Arial MT"/>
              </a:rPr>
              <a:t>Latest</a:t>
            </a:r>
            <a:r>
              <a:rPr dirty="0" sz="1650" spc="175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A8A8A"/>
                </a:solidFill>
                <a:latin typeface="Arial MT"/>
                <a:cs typeface="Arial MT"/>
              </a:rPr>
              <a:t>commit</a:t>
            </a:r>
            <a:r>
              <a:rPr dirty="0" sz="1650" spc="13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AAAAAA"/>
                </a:solidFill>
                <a:latin typeface="Arial MT"/>
                <a:cs typeface="Arial MT"/>
              </a:rPr>
              <a:t>ef</a:t>
            </a:r>
            <a:r>
              <a:rPr dirty="0" sz="1650" spc="-130">
                <a:solidFill>
                  <a:srgbClr val="AAAAAA"/>
                </a:solidFill>
                <a:latin typeface="Arial MT"/>
                <a:cs typeface="Arial MT"/>
              </a:rPr>
              <a:t> </a:t>
            </a:r>
            <a:r>
              <a:rPr dirty="0" sz="1650" spc="-65">
                <a:solidFill>
                  <a:srgbClr val="6B6B6B"/>
                </a:solidFill>
                <a:latin typeface="Arial MT"/>
                <a:cs typeface="Arial MT"/>
              </a:rPr>
              <a:t>a7474</a:t>
            </a:r>
            <a:r>
              <a:rPr dirty="0" sz="1650" spc="14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999A"/>
                </a:solidFill>
                <a:latin typeface="Arial MT"/>
                <a:cs typeface="Arial MT"/>
              </a:rPr>
              <a:t>on</a:t>
            </a:r>
            <a:r>
              <a:rPr dirty="0" sz="1650" spc="-15">
                <a:solidFill>
                  <a:srgbClr val="87999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Mar</a:t>
            </a:r>
            <a:r>
              <a:rPr dirty="0" sz="1650" spc="1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28282"/>
                </a:solidFill>
                <a:latin typeface="Arial MT"/>
                <a:cs typeface="Arial MT"/>
              </a:rPr>
              <a:t>15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6024009" y="9228137"/>
            <a:ext cx="121094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640">
                <a:solidFill>
                  <a:srgbClr val="999999"/>
                </a:solidFill>
                <a:latin typeface="Arial MT"/>
                <a:cs typeface="Arial MT"/>
              </a:rPr>
              <a:t>%</a:t>
            </a:r>
            <a:r>
              <a:rPr dirty="0" sz="1750" spc="165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years</a:t>
            </a:r>
            <a:r>
              <a:rPr dirty="0" sz="1750" spc="3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79797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019805" y="11799887"/>
            <a:ext cx="121539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E8E8E"/>
                </a:solidFill>
                <a:latin typeface="Arial MT"/>
                <a:cs typeface="Arial MT"/>
              </a:rPr>
              <a:t>d</a:t>
            </a:r>
            <a:r>
              <a:rPr dirty="0" sz="1750" spc="13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50" spc="55">
                <a:solidFill>
                  <a:srgbClr val="8C8C8C"/>
                </a:solidFill>
                <a:latin typeface="Arial MT"/>
                <a:cs typeface="Arial MT"/>
              </a:rPr>
              <a:t>year:</a:t>
            </a:r>
            <a:r>
              <a:rPr dirty="0" sz="1750" spc="13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59595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000" y="2533650"/>
            <a:ext cx="16459200" cy="12096750"/>
            <a:chOff x="1524000" y="2533650"/>
            <a:chExt cx="16459200" cy="120967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2533650"/>
              <a:ext cx="16459200" cy="120777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925" y="3228975"/>
              <a:ext cx="1295400" cy="1714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5650" y="6572250"/>
              <a:ext cx="1457325" cy="1714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6025" y="10844212"/>
              <a:ext cx="3352800" cy="2143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6500" y="12387262"/>
              <a:ext cx="4371975" cy="20478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6025" y="12906375"/>
              <a:ext cx="4657725" cy="1905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6500" y="13935075"/>
              <a:ext cx="4371975" cy="2095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2525" y="14454187"/>
              <a:ext cx="800100" cy="17621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40100" y="11372850"/>
              <a:ext cx="1181100" cy="20002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40100" y="13935075"/>
              <a:ext cx="1181100" cy="23812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059976" y="2036762"/>
            <a:ext cx="5324475" cy="759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100"/>
              </a:spcBef>
              <a:tabLst>
                <a:tab pos="2481580" algn="l"/>
              </a:tabLst>
            </a:pPr>
            <a:r>
              <a:rPr dirty="0" sz="1600" spc="-90">
                <a:latin typeface="Arial MT"/>
                <a:cs typeface="Arial MT"/>
              </a:rPr>
              <a:t>¡oearms/ert2-</a:t>
            </a:r>
            <a:r>
              <a:rPr dirty="0" sz="1600" spc="105"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707070"/>
                </a:solidFill>
                <a:latin typeface="Arial MT"/>
                <a:cs typeface="Arial MT"/>
              </a:rPr>
              <a:t>a</a:t>
            </a:r>
            <a:r>
              <a:rPr dirty="0" sz="1600" spc="-15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600" spc="-120">
                <a:solidFill>
                  <a:srgbClr val="727272"/>
                </a:solidFill>
                <a:latin typeface="Arial MT"/>
                <a:cs typeface="Arial MT"/>
              </a:rPr>
              <a:t>new</a:t>
            </a:r>
            <a:r>
              <a:rPr dirty="0" sz="1600" spc="-1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5D5D5D"/>
                </a:solidFill>
                <a:latin typeface="Arial MT"/>
                <a:cs typeface="Arial MT"/>
              </a:rPr>
              <a:t>dlaic</a:t>
            </a:r>
            <a:r>
              <a:rPr dirty="0" sz="1600">
                <a:solidFill>
                  <a:srgbClr val="5D5D5D"/>
                </a:solidFill>
                <a:latin typeface="Arial MT"/>
                <a:cs typeface="Arial MT"/>
              </a:rPr>
              <a:t>	</a:t>
            </a:r>
            <a:r>
              <a:rPr dirty="0" sz="1600" spc="-50">
                <a:solidFill>
                  <a:srgbClr val="8E8E8E"/>
                </a:solidFill>
                <a:latin typeface="Arial MT"/>
                <a:cs typeface="Arial MT"/>
              </a:rPr>
              <a:t>x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  <a:tabLst>
                <a:tab pos="1571625" algn="l"/>
              </a:tabLst>
            </a:pPr>
            <a:r>
              <a:rPr dirty="0" sz="1950" spc="-535">
                <a:solidFill>
                  <a:srgbClr val="79A85E"/>
                </a:solidFill>
                <a:latin typeface="Arial MT"/>
                <a:cs typeface="Arial MT"/>
              </a:rPr>
              <a:t>@</a:t>
            </a:r>
            <a:r>
              <a:rPr dirty="0" sz="1950" spc="400">
                <a:solidFill>
                  <a:srgbClr val="79A85E"/>
                </a:solidFill>
                <a:latin typeface="Arial MT"/>
                <a:cs typeface="Arial MT"/>
              </a:rPr>
              <a:t> </a:t>
            </a:r>
            <a:r>
              <a:rPr dirty="0" sz="1950" spc="-145">
                <a:solidFill>
                  <a:srgbClr val="8ADB97"/>
                </a:solidFill>
                <a:latin typeface="Arial MT"/>
                <a:cs typeface="Arial MT"/>
              </a:rPr>
              <a:t>CxlHub,</a:t>
            </a:r>
            <a:r>
              <a:rPr dirty="0" sz="1950" spc="45">
                <a:solidFill>
                  <a:srgbClr val="8ADB97"/>
                </a:solidFill>
                <a:latin typeface="Arial MT"/>
                <a:cs typeface="Arial MT"/>
              </a:rPr>
              <a:t> </a:t>
            </a:r>
            <a:r>
              <a:rPr dirty="0" sz="1950" spc="-20">
                <a:solidFill>
                  <a:srgbClr val="7CB585"/>
                </a:solidFill>
                <a:latin typeface="Arial MT"/>
                <a:cs typeface="Arial MT"/>
              </a:rPr>
              <a:t>tr›c</a:t>
            </a:r>
            <a:r>
              <a:rPr dirty="0" sz="1950">
                <a:solidFill>
                  <a:srgbClr val="7CB585"/>
                </a:solidFill>
                <a:latin typeface="Arial MT"/>
                <a:cs typeface="Arial MT"/>
              </a:rPr>
              <a:t>	</a:t>
            </a:r>
            <a:r>
              <a:rPr dirty="0" sz="1950" spc="-125">
                <a:solidFill>
                  <a:srgbClr val="69AF79"/>
                </a:solidFill>
                <a:latin typeface="Arial MT"/>
                <a:cs typeface="Arial MT"/>
              </a:rPr>
              <a:t>{MS)</a:t>
            </a:r>
            <a:r>
              <a:rPr dirty="0" sz="1950" spc="215">
                <a:solidFill>
                  <a:srgbClr val="69AF79"/>
                </a:solidFill>
                <a:latin typeface="Arial MT"/>
                <a:cs typeface="Arial MT"/>
              </a:rPr>
              <a:t> </a:t>
            </a:r>
            <a:r>
              <a:rPr dirty="0" sz="1950" spc="-55">
                <a:solidFill>
                  <a:srgbClr val="262626"/>
                </a:solidFill>
                <a:latin typeface="Arial MT"/>
                <a:cs typeface="Arial MT"/>
              </a:rPr>
              <a:t>https.//github.com,</a:t>
            </a:r>
            <a:r>
              <a:rPr dirty="0" sz="1950" spc="-21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950" spc="-85">
                <a:solidFill>
                  <a:srgbClr val="262626"/>
                </a:solidFill>
                <a:latin typeface="Arial MT"/>
                <a:cs typeface="Arial MT"/>
              </a:rPr>
              <a:t>joearms/erl2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391775" y="3989387"/>
            <a:ext cx="1830070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-30">
                <a:solidFill>
                  <a:srgbClr val="698CB5"/>
                </a:solidFill>
                <a:latin typeface="Arial MT"/>
                <a:cs typeface="Arial MT"/>
              </a:rPr>
              <a:t>joearms</a:t>
            </a:r>
            <a:r>
              <a:rPr dirty="0" sz="2350" spc="-10">
                <a:solidFill>
                  <a:srgbClr val="698CB5"/>
                </a:solidFill>
                <a:latin typeface="Arial MT"/>
                <a:cs typeface="Arial MT"/>
              </a:rPr>
              <a:t> </a:t>
            </a:r>
            <a:r>
              <a:rPr dirty="0" sz="2350">
                <a:solidFill>
                  <a:srgbClr val="828282"/>
                </a:solidFill>
                <a:latin typeface="Arial MT"/>
                <a:cs typeface="Arial MT"/>
              </a:rPr>
              <a:t>/</a:t>
            </a:r>
            <a:r>
              <a:rPr dirty="0" sz="2350" spc="-10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2350" spc="-20">
                <a:solidFill>
                  <a:srgbClr val="4D6BB6"/>
                </a:solidFill>
                <a:latin typeface="Arial MT"/>
                <a:cs typeface="Arial MT"/>
              </a:rPr>
              <a:t>erI2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338090" y="4833937"/>
            <a:ext cx="844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131313"/>
                </a:solidFill>
                <a:latin typeface="Arial MT"/>
                <a:cs typeface="Arial MT"/>
              </a:rPr>
              <a:t>‹›</a:t>
            </a:r>
            <a:r>
              <a:rPr dirty="0" sz="2000" spc="34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000" spc="-135">
                <a:solidFill>
                  <a:srgbClr val="505050"/>
                </a:solidFill>
                <a:latin typeface="Arial MT"/>
                <a:cs typeface="Arial MT"/>
              </a:rPr>
              <a:t>Code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951883" y="4833937"/>
            <a:ext cx="9321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</a:tabLst>
            </a:pPr>
            <a:r>
              <a:rPr dirty="0" sz="2000" spc="-10">
                <a:solidFill>
                  <a:srgbClr val="6B6B6B"/>
                </a:solidFill>
                <a:latin typeface="Arial MT"/>
                <a:cs typeface="Arial MT"/>
              </a:rPr>
              <a:t>issues</a:t>
            </a:r>
            <a:r>
              <a:rPr dirty="0" sz="2000">
                <a:solidFill>
                  <a:srgbClr val="6B6B6B"/>
                </a:solidFill>
                <a:latin typeface="Arial MT"/>
                <a:cs typeface="Arial MT"/>
              </a:rPr>
              <a:t>	</a:t>
            </a:r>
            <a:r>
              <a:rPr dirty="0" sz="2000" spc="-145">
                <a:solidFill>
                  <a:srgbClr val="757575"/>
                </a:solidFill>
                <a:latin typeface="Arial MT"/>
                <a:cs typeface="Arial MT"/>
              </a:rPr>
              <a:t>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092210" y="5630862"/>
            <a:ext cx="267779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777777"/>
                </a:solidFill>
                <a:latin typeface="Arial MT"/>
                <a:cs typeface="Arial MT"/>
              </a:rPr>
              <a:t>a</a:t>
            </a:r>
            <a:r>
              <a:rPr dirty="0" sz="2100" spc="-8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6B6B6B"/>
                </a:solidFill>
                <a:latin typeface="Arial MT"/>
                <a:cs typeface="Arial MT"/>
              </a:rPr>
              <a:t>new</a:t>
            </a:r>
            <a:r>
              <a:rPr dirty="0" sz="2100" spc="2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676767"/>
                </a:solidFill>
                <a:latin typeface="Arial MT"/>
                <a:cs typeface="Arial MT"/>
              </a:rPr>
              <a:t>dialect</a:t>
            </a:r>
            <a:r>
              <a:rPr dirty="0" sz="2100" spc="12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676767"/>
                </a:solidFill>
                <a:latin typeface="Arial MT"/>
                <a:cs typeface="Arial MT"/>
              </a:rPr>
              <a:t>of</a:t>
            </a:r>
            <a:r>
              <a:rPr dirty="0" sz="2100" spc="-2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676767"/>
                </a:solidFill>
                <a:latin typeface="Arial MT"/>
                <a:cs typeface="Arial MT"/>
              </a:rPr>
              <a:t>erlang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643995" y="8154987"/>
            <a:ext cx="21907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95">
                <a:solidFill>
                  <a:srgbClr val="505050"/>
                </a:solidFill>
                <a:latin typeface="Arial MT"/>
                <a:cs typeface="Arial MT"/>
              </a:rPr>
              <a:t>joearms</a:t>
            </a:r>
            <a:r>
              <a:rPr dirty="0" sz="1500" spc="160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1500" spc="140">
                <a:solidFill>
                  <a:srgbClr val="858585"/>
                </a:solidFill>
                <a:latin typeface="Arial MT"/>
                <a:cs typeface="Arial MT"/>
              </a:rPr>
              <a:t>acdcd</a:t>
            </a:r>
            <a:r>
              <a:rPr dirty="0" sz="1500" spc="1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8E9CA5"/>
                </a:solidFill>
                <a:latin typeface="Arial MT"/>
                <a:cs typeface="Arial MT"/>
              </a:rPr>
              <a:t>I</a:t>
            </a:r>
            <a:r>
              <a:rPr dirty="0" sz="1500">
                <a:solidFill>
                  <a:srgbClr val="909090"/>
                </a:solidFill>
                <a:latin typeface="Arial MT"/>
                <a:cs typeface="Arial MT"/>
              </a:rPr>
              <a:t>ec</a:t>
            </a:r>
            <a:r>
              <a:rPr dirty="0" sz="1500" spc="-10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500" spc="45">
                <a:solidFill>
                  <a:srgbClr val="8C8C8C"/>
                </a:solidFill>
                <a:latin typeface="Arial MT"/>
                <a:cs typeface="Arial MT"/>
              </a:rPr>
              <a:t>ture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252572" y="9228137"/>
            <a:ext cx="115633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10">
                <a:solidFill>
                  <a:srgbClr val="9A9A9A"/>
                </a:solidFill>
                <a:latin typeface="Arial MT"/>
                <a:cs typeface="Arial MT"/>
              </a:rPr>
              <a:t>I-</a:t>
            </a:r>
            <a:r>
              <a:rPr dirty="0" sz="1750">
                <a:solidFill>
                  <a:srgbClr val="9A9A9A"/>
                </a:solidFill>
                <a:latin typeface="Arial MT"/>
                <a:cs typeface="Arial MT"/>
              </a:rPr>
              <a:t>”i</a:t>
            </a:r>
            <a:r>
              <a:rPr dirty="0" sz="1750" spc="-8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5D87AF"/>
                </a:solidFill>
                <a:latin typeface="Arial MT"/>
                <a:cs typeface="Arial MT"/>
              </a:rPr>
              <a:t>Makef</a:t>
            </a:r>
            <a:r>
              <a:rPr dirty="0" sz="1750" spc="30">
                <a:solidFill>
                  <a:srgbClr val="5D87AF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CA0C6"/>
                </a:solidFill>
                <a:latin typeface="Arial MT"/>
                <a:cs typeface="Arial MT"/>
              </a:rPr>
              <a:t>ie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540580" y="9729787"/>
            <a:ext cx="88900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85">
                <a:solidFill>
                  <a:srgbClr val="6980AA"/>
                </a:solidFill>
                <a:latin typeface="Arial MT"/>
                <a:cs typeface="Arial MT"/>
              </a:rPr>
              <a:t>README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44762" y="10275887"/>
            <a:ext cx="6330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8599C1"/>
                </a:solidFill>
                <a:latin typeface="Arial MT"/>
                <a:cs typeface="Arial MT"/>
              </a:rPr>
              <a:t>TO</a:t>
            </a:r>
            <a:r>
              <a:rPr dirty="0" sz="1600" spc="-20">
                <a:solidFill>
                  <a:srgbClr val="7089AA"/>
                </a:solidFill>
                <a:latin typeface="Arial MT"/>
                <a:cs typeface="Arial MT"/>
              </a:rPr>
              <a:t>DO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31967" y="10758487"/>
            <a:ext cx="131445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>
                <a:solidFill>
                  <a:srgbClr val="7589A5"/>
                </a:solidFill>
                <a:latin typeface="Arial MT"/>
                <a:cs typeface="Arial MT"/>
              </a:rPr>
              <a:t>dev.erl2</a:t>
            </a:r>
            <a:endParaRPr sz="1850">
              <a:latin typeface="Arial MT"/>
              <a:cs typeface="Arial MT"/>
            </a:endParaRPr>
          </a:p>
          <a:p>
            <a:pPr marL="22225">
              <a:lnSpc>
                <a:spcPct val="100000"/>
              </a:lnSpc>
              <a:spcBef>
                <a:spcPts val="1980"/>
              </a:spcBef>
            </a:pPr>
            <a:r>
              <a:rPr dirty="0" sz="1700">
                <a:solidFill>
                  <a:srgbClr val="A0A0A0"/>
                </a:solidFill>
                <a:latin typeface="Arial MT"/>
                <a:cs typeface="Arial MT"/>
              </a:rPr>
              <a:t>eIib1</a:t>
            </a:r>
            <a:r>
              <a:rPr dirty="0" sz="1700" spc="155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A0A0A0"/>
                </a:solidFill>
                <a:latin typeface="Arial MT"/>
                <a:cs typeface="Arial MT"/>
              </a:rPr>
              <a:t>misc.er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251979" y="11793537"/>
            <a:ext cx="9474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100" algn="l"/>
              </a:tabLst>
            </a:pPr>
            <a:r>
              <a:rPr dirty="0" sz="1800" spc="-50">
                <a:solidFill>
                  <a:srgbClr val="999999"/>
                </a:solidFill>
                <a:latin typeface="Arial MT"/>
                <a:cs typeface="Arial MT"/>
              </a:rPr>
              <a:t>I</a:t>
            </a:r>
            <a:r>
              <a:rPr dirty="0" sz="1800">
                <a:solidFill>
                  <a:srgbClr val="999999"/>
                </a:solid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909090"/>
                </a:solidFill>
                <a:latin typeface="Arial MT"/>
                <a:cs typeface="Arial MT"/>
              </a:rPr>
              <a:t>erI.o</a:t>
            </a:r>
            <a:r>
              <a:rPr dirty="0" sz="1800" spc="-7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7985AA"/>
                </a:solidFill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531860" y="12314237"/>
            <a:ext cx="40830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6B7EBC"/>
                </a:solidFill>
                <a:latin typeface="Arial MT"/>
                <a:cs typeface="Arial MT"/>
              </a:rPr>
              <a:t>erI2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531626" y="12822237"/>
            <a:ext cx="712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838EC3"/>
                </a:solidFill>
                <a:latin typeface="Arial MT"/>
                <a:cs typeface="Arial MT"/>
              </a:rPr>
              <a:t>erI2.ert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810017" y="13355637"/>
            <a:ext cx="55054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627295"/>
                </a:solidFill>
                <a:latin typeface="Arial MT"/>
                <a:cs typeface="Arial MT"/>
              </a:rPr>
              <a:t>2.</a:t>
            </a:r>
            <a:r>
              <a:rPr dirty="0" sz="1650" spc="-310">
                <a:solidFill>
                  <a:srgbClr val="627295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5975A1"/>
                </a:solidFill>
                <a:latin typeface="Arial MT"/>
                <a:cs typeface="Arial MT"/>
              </a:rPr>
              <a:t>key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531626" y="13850937"/>
            <a:ext cx="1641475" cy="811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959595"/>
                </a:solidFill>
                <a:latin typeface="Arial MT"/>
                <a:cs typeface="Arial MT"/>
              </a:rPr>
              <a:t>erI2</a:t>
            </a:r>
            <a:r>
              <a:rPr dirty="0" sz="1800" spc="27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959595"/>
                </a:solidFill>
                <a:latin typeface="Arial MT"/>
                <a:cs typeface="Arial MT"/>
              </a:rPr>
              <a:t>codegen.er</a:t>
            </a:r>
            <a:endParaRPr sz="1800">
              <a:latin typeface="Arial MT"/>
              <a:cs typeface="Arial MT"/>
            </a:endParaRPr>
          </a:p>
          <a:p>
            <a:pPr marL="290830">
              <a:lnSpc>
                <a:spcPct val="100000"/>
              </a:lnSpc>
              <a:spcBef>
                <a:spcPts val="1989"/>
              </a:spcBef>
            </a:pPr>
            <a:r>
              <a:rPr dirty="0" sz="1700">
                <a:solidFill>
                  <a:srgbClr val="5D6D83"/>
                </a:solidFill>
                <a:latin typeface="Arial MT"/>
                <a:cs typeface="Arial MT"/>
              </a:rPr>
              <a:t>2</a:t>
            </a:r>
            <a:r>
              <a:rPr dirty="0" sz="1700" spc="285">
                <a:solidFill>
                  <a:srgbClr val="5D6D83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58585"/>
                </a:solidFill>
                <a:latin typeface="Arial MT"/>
                <a:cs typeface="Arial MT"/>
              </a:rPr>
              <a:t>exotJ.erI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683681" y="4846637"/>
            <a:ext cx="161226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1295" algn="l"/>
              </a:tabLst>
            </a:pPr>
            <a:r>
              <a:rPr dirty="0" sz="1900" spc="-50">
                <a:solidFill>
                  <a:srgbClr val="777777"/>
                </a:solidFill>
                <a:latin typeface="Arial MT"/>
                <a:cs typeface="Arial MT"/>
              </a:rPr>
              <a:t>Pull</a:t>
            </a:r>
            <a:r>
              <a:rPr dirty="0" sz="1900" spc="-7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707070"/>
                </a:solidFill>
                <a:latin typeface="Arial MT"/>
                <a:cs typeface="Arial MT"/>
              </a:rPr>
              <a:t>requests</a:t>
            </a:r>
            <a:r>
              <a:rPr dirty="0" sz="1900">
                <a:solidFill>
                  <a:srgbClr val="707070"/>
                </a:solidFill>
                <a:latin typeface="Arial MT"/>
                <a:cs typeface="Arial MT"/>
              </a:rPr>
              <a:t>	</a:t>
            </a:r>
            <a:r>
              <a:rPr dirty="0" sz="1900" spc="-5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185844" y="4884737"/>
            <a:ext cx="4476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0">
                <a:solidFill>
                  <a:srgbClr val="5D5D5D"/>
                </a:solidFill>
                <a:latin typeface="Arial MT"/>
                <a:cs typeface="Arial MT"/>
              </a:rPr>
              <a:t>Wiki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476940" y="6486525"/>
            <a:ext cx="91122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100">
                <a:solidFill>
                  <a:srgbClr val="3B3B3B"/>
                </a:solidFill>
                <a:latin typeface="Arial MT"/>
                <a:cs typeface="Arial MT"/>
              </a:rPr>
              <a:t>1</a:t>
            </a:r>
            <a:r>
              <a:rPr dirty="0" sz="1850" spc="-2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7B7B7B"/>
                </a:solidFill>
                <a:latin typeface="Arial MT"/>
                <a:cs typeface="Arial MT"/>
              </a:rPr>
              <a:t>branch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389396" y="4852987"/>
            <a:ext cx="57213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60">
                <a:solidFill>
                  <a:srgbClr val="828282"/>
                </a:solidFill>
                <a:latin typeface="Arial MT"/>
                <a:cs typeface="Arial MT"/>
              </a:rPr>
              <a:t>Pulse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265466" y="8728075"/>
            <a:ext cx="4409440" cy="1308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  <a:tabLst>
                <a:tab pos="2102485" algn="l"/>
              </a:tabLst>
            </a:pPr>
            <a:r>
              <a:rPr dirty="0" sz="1600" spc="90">
                <a:solidFill>
                  <a:srgbClr val="979797"/>
                </a:solidFill>
                <a:latin typeface="Arial MT"/>
                <a:cs typeface="Arial MT"/>
              </a:rPr>
              <a:t>g</a:t>
            </a:r>
            <a:r>
              <a:rPr dirty="0" sz="1600" spc="90">
                <a:solidFill>
                  <a:srgbClr val="8E8E8E"/>
                </a:solidFill>
                <a:latin typeface="Arial MT"/>
                <a:cs typeface="Arial MT"/>
              </a:rPr>
              <a:t>rogram</a:t>
            </a:r>
            <a:r>
              <a:rPr dirty="0" sz="1600" spc="24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00" spc="50">
                <a:solidFill>
                  <a:srgbClr val="8E8E8E"/>
                </a:solidFill>
                <a:latin typeface="Arial MT"/>
                <a:cs typeface="Arial MT"/>
              </a:rPr>
              <a:t>ge</a:t>
            </a:r>
            <a:r>
              <a:rPr dirty="0" sz="1600" spc="-28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C8C8C"/>
                </a:solidFill>
                <a:latin typeface="Arial MT"/>
                <a:cs typeface="Arial MT"/>
              </a:rPr>
              <a:t>ne</a:t>
            </a:r>
            <a:r>
              <a:rPr dirty="0" sz="1600" spc="-29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909090"/>
                </a:solidFill>
                <a:latin typeface="Arial MT"/>
                <a:cs typeface="Arial MT"/>
              </a:rPr>
              <a:t>r</a:t>
            </a:r>
            <a:r>
              <a:rPr dirty="0" sz="1600" spc="-15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78787"/>
                </a:solidFill>
                <a:latin typeface="Arial MT"/>
                <a:cs typeface="Arial MT"/>
              </a:rPr>
              <a:t>at</a:t>
            </a:r>
            <a:r>
              <a:rPr dirty="0" sz="1600" spc="20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919191"/>
                </a:solidFill>
                <a:latin typeface="Arial MT"/>
                <a:cs typeface="Arial MT"/>
              </a:rPr>
              <a:t>o-</a:t>
            </a:r>
            <a:r>
              <a:rPr dirty="0" sz="1600">
                <a:solidFill>
                  <a:srgbClr val="919191"/>
                </a:solidFill>
                <a:latin typeface="Arial MT"/>
                <a:cs typeface="Arial MT"/>
              </a:rPr>
              <a:t>	</a:t>
            </a:r>
            <a:r>
              <a:rPr dirty="0" sz="1600">
                <a:solidFill>
                  <a:srgbClr val="939393"/>
                </a:solidFill>
                <a:latin typeface="Arial MT"/>
                <a:cs typeface="Arial MT"/>
              </a:rPr>
              <a:t>n</a:t>
            </a:r>
            <a:r>
              <a:rPr dirty="0" sz="1600">
                <a:solidFill>
                  <a:srgbClr val="898989"/>
                </a:solidFill>
                <a:latin typeface="Arial MT"/>
                <a:cs typeface="Arial MT"/>
              </a:rPr>
              <a:t>ovz</a:t>
            </a:r>
            <a:r>
              <a:rPr dirty="0" sz="1600" spc="15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00" spc="-35">
                <a:solidFill>
                  <a:srgbClr val="797979"/>
                </a:solidFill>
                <a:latin typeface="Arial MT"/>
                <a:cs typeface="Arial MT"/>
              </a:rPr>
              <a:t>works</a:t>
            </a:r>
            <a:r>
              <a:rPr dirty="0" sz="1600" spc="-25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909090"/>
                </a:solidFill>
                <a:latin typeface="Arial MT"/>
                <a:cs typeface="Arial MT"/>
              </a:rPr>
              <a:t>ng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600">
              <a:latin typeface="Arial MT"/>
              <a:cs typeface="Arial MT"/>
            </a:endParaRPr>
          </a:p>
          <a:p>
            <a:pPr marL="469265">
              <a:lnSpc>
                <a:spcPct val="100000"/>
              </a:lnSpc>
              <a:tabLst>
                <a:tab pos="1976120" algn="l"/>
              </a:tabLst>
            </a:pPr>
            <a:r>
              <a:rPr dirty="0" sz="1700" spc="80">
                <a:solidFill>
                  <a:srgbClr val="8C8C8C"/>
                </a:solidFill>
                <a:latin typeface="Arial MT"/>
                <a:cs typeface="Arial MT"/>
              </a:rPr>
              <a:t>chan-</a:t>
            </a:r>
            <a:r>
              <a:rPr dirty="0" sz="1700" spc="95">
                <a:solidFill>
                  <a:srgbClr val="8C8C8C"/>
                </a:solidFill>
                <a:latin typeface="Arial MT"/>
                <a:cs typeface="Arial MT"/>
              </a:rPr>
              <a:t>e</a:t>
            </a:r>
            <a:r>
              <a:rPr dirty="0" sz="1700" spc="-24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 spc="-65">
                <a:solidFill>
                  <a:srgbClr val="979797"/>
                </a:solidFill>
                <a:latin typeface="Arial MT"/>
                <a:cs typeface="Arial MT"/>
              </a:rPr>
              <a:t>ci</a:t>
            </a:r>
            <a:r>
              <a:rPr dirty="0" sz="1700" spc="5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so</a:t>
            </a:r>
            <a:r>
              <a:rPr dirty="0" sz="1700" spc="-2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8E8E8E"/>
                </a:solidFill>
                <a:latin typeface="Arial MT"/>
                <a:cs typeface="Arial MT"/>
              </a:rPr>
              <a:t>!'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	</a:t>
            </a:r>
            <a:r>
              <a:rPr dirty="0" sz="1700">
                <a:solidFill>
                  <a:srgbClr val="959595"/>
                </a:solidFill>
                <a:latin typeface="Arial MT"/>
                <a:cs typeface="Arial MT"/>
              </a:rPr>
              <a:t>s</a:t>
            </a:r>
            <a:r>
              <a:rPr dirty="0" sz="1700" spc="22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a</a:t>
            </a:r>
            <a:r>
              <a:rPr dirty="0" sz="1700" spc="9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 spc="-135">
                <a:solidFill>
                  <a:srgbClr val="9C9C9C"/>
                </a:solidFill>
                <a:latin typeface="Arial MT"/>
                <a:cs typeface="Arial MT"/>
              </a:rPr>
              <a:t>r</a:t>
            </a:r>
            <a:r>
              <a:rPr dirty="0" sz="1700" spc="-240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C8C8C"/>
                </a:solidFill>
                <a:latin typeface="Arial MT"/>
                <a:cs typeface="Arial MT"/>
              </a:rPr>
              <a:t>cplacement</a:t>
            </a:r>
            <a:r>
              <a:rPr dirty="0" sz="1700" spc="409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E8E8E"/>
                </a:solidFill>
                <a:latin typeface="Arial MT"/>
                <a:cs typeface="Arial MT"/>
              </a:rPr>
              <a:t>fof</a:t>
            </a:r>
            <a:r>
              <a:rPr dirty="0" sz="1700" spc="37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898989"/>
                </a:solidFill>
                <a:latin typeface="Arial MT"/>
                <a:cs typeface="Arial MT"/>
              </a:rPr>
              <a:t>e•Ic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45"/>
              </a:spcBef>
              <a:tabLst>
                <a:tab pos="493395" algn="l"/>
              </a:tabLst>
            </a:pPr>
            <a:r>
              <a:rPr dirty="0" sz="1800" spc="-25">
                <a:solidFill>
                  <a:srgbClr val="878787"/>
                </a:solidFill>
                <a:latin typeface="Consolas"/>
                <a:cs typeface="Consolas"/>
              </a:rPr>
              <a:t>ne</a:t>
            </a:r>
            <a:r>
              <a:rPr dirty="0" sz="1800">
                <a:solidFill>
                  <a:srgbClr val="878787"/>
                </a:solidFill>
                <a:latin typeface="Consolas"/>
                <a:cs typeface="Consolas"/>
              </a:rPr>
              <a:t>	</a:t>
            </a:r>
            <a:r>
              <a:rPr dirty="0" sz="1800" spc="-60">
                <a:solidFill>
                  <a:srgbClr val="878787"/>
                </a:solidFill>
                <a:latin typeface="Consolas"/>
                <a:cs typeface="Consolas"/>
              </a:rPr>
              <a:t>exazo!es</a:t>
            </a:r>
            <a:r>
              <a:rPr dirty="0" sz="1800" spc="-370">
                <a:solidFill>
                  <a:srgbClr val="878787"/>
                </a:solidFill>
                <a:latin typeface="Consolas"/>
                <a:cs typeface="Consolas"/>
              </a:rPr>
              <a:t> </a:t>
            </a:r>
            <a:r>
              <a:rPr dirty="0" sz="1800" spc="-185">
                <a:solidFill>
                  <a:srgbClr val="8E8E8E"/>
                </a:solidFill>
                <a:latin typeface="Consolas"/>
                <a:cs typeface="Consolas"/>
              </a:rPr>
              <a:t>•</a:t>
            </a:r>
            <a:r>
              <a:rPr dirty="0" sz="1800" spc="-204">
                <a:solidFill>
                  <a:srgbClr val="8E8E8E"/>
                </a:solidFill>
                <a:latin typeface="Consolas"/>
                <a:cs typeface="Consolas"/>
              </a:rPr>
              <a:t> </a:t>
            </a:r>
            <a:r>
              <a:rPr dirty="0" sz="1800" spc="110">
                <a:solidFill>
                  <a:srgbClr val="808080"/>
                </a:solidFill>
                <a:latin typeface="Consolas"/>
                <a:cs typeface="Consolas"/>
              </a:rPr>
              <a:t>ndd%oJ</a:t>
            </a:r>
            <a:r>
              <a:rPr dirty="0" sz="1800" spc="-44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dirty="0" sz="1800" spc="114">
                <a:solidFill>
                  <a:srgbClr val="909090"/>
                </a:solidFill>
                <a:latin typeface="Consolas"/>
                <a:cs typeface="Consolas"/>
              </a:rPr>
              <a:t>-</a:t>
            </a:r>
            <a:r>
              <a:rPr dirty="0" sz="1800" spc="-535">
                <a:solidFill>
                  <a:srgbClr val="90909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858585"/>
                </a:solidFill>
                <a:latin typeface="Consolas"/>
                <a:cs typeface="Consolas"/>
              </a:rPr>
              <a:t>decteFu</a:t>
            </a:r>
            <a:r>
              <a:rPr dirty="0" sz="1800" spc="90">
                <a:solidFill>
                  <a:srgbClr val="858585"/>
                </a:solidFill>
                <a:latin typeface="Consolas"/>
                <a:cs typeface="Consolas"/>
              </a:rPr>
              <a:t> </a:t>
            </a:r>
            <a:r>
              <a:rPr dirty="0" sz="1800" spc="-50">
                <a:solidFill>
                  <a:srgbClr val="858585"/>
                </a:solidFill>
                <a:latin typeface="Consolas"/>
                <a:cs typeface="Consolas"/>
              </a:rPr>
              <a:t>c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533916" y="11799887"/>
            <a:ext cx="41313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7514" algn="l"/>
              </a:tabLst>
            </a:pPr>
            <a:r>
              <a:rPr dirty="0" sz="1750">
                <a:solidFill>
                  <a:srgbClr val="838383"/>
                </a:solidFill>
                <a:latin typeface="Arial MT"/>
                <a:cs typeface="Arial MT"/>
              </a:rPr>
              <a:t>2</a:t>
            </a:r>
            <a:r>
              <a:rPr dirty="0" sz="1750" spc="6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99999"/>
                </a:solidFill>
                <a:latin typeface="Arial MT"/>
                <a:cs typeface="Arial MT"/>
              </a:rPr>
              <a:t>c.</a:t>
            </a:r>
            <a:r>
              <a:rPr dirty="0" sz="1750" spc="6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anseo</a:t>
            </a:r>
            <a:r>
              <a:rPr dirty="0" sz="1750" spc="21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79797"/>
                </a:solidFill>
                <a:latin typeface="Arial MT"/>
                <a:cs typeface="Arial MT"/>
              </a:rPr>
              <a:t>so</a:t>
            </a:r>
            <a:r>
              <a:rPr dirty="0" sz="1750" spc="2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78787"/>
                </a:solidFill>
                <a:latin typeface="Arial MT"/>
                <a:cs typeface="Arial MT"/>
              </a:rPr>
              <a:t>!t</a:t>
            </a:r>
            <a:r>
              <a:rPr dirty="0" sz="1750">
                <a:solidFill>
                  <a:srgbClr val="878787"/>
                </a:solidFill>
                <a:latin typeface="Arial MT"/>
                <a:cs typeface="Arial MT"/>
              </a:rPr>
              <a:t>	</a:t>
            </a:r>
            <a:r>
              <a:rPr dirty="0" sz="1750">
                <a:solidFill>
                  <a:srgbClr val="A1A1A1"/>
                </a:solidFill>
                <a:latin typeface="Arial MT"/>
                <a:cs typeface="Arial MT"/>
              </a:rPr>
              <a:t>s</a:t>
            </a:r>
            <a:r>
              <a:rPr dirty="0" sz="1750" spc="70">
                <a:solidFill>
                  <a:srgbClr val="A1A1A1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59595"/>
                </a:solidFill>
                <a:latin typeface="Arial MT"/>
                <a:cs typeface="Arial MT"/>
              </a:rPr>
              <a:t>a</a:t>
            </a:r>
            <a:r>
              <a:rPr dirty="0" sz="1750" spc="-4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A8A8A"/>
                </a:solidFill>
                <a:latin typeface="Arial MT"/>
                <a:cs typeface="Arial MT"/>
              </a:rPr>
              <a:t>repIacr°mrnt</a:t>
            </a:r>
            <a:r>
              <a:rPr dirty="0" sz="1750" spc="33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28282"/>
                </a:solidFill>
                <a:latin typeface="Arial MT"/>
                <a:cs typeface="Arial MT"/>
              </a:rPr>
              <a:t>for</a:t>
            </a:r>
            <a:r>
              <a:rPr dirty="0" sz="1750" spc="15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979797"/>
                </a:solidFill>
                <a:latin typeface="Arial MT"/>
                <a:cs typeface="Arial MT"/>
              </a:rPr>
              <a:t>c•Ic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757095" y="4852987"/>
            <a:ext cx="75755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45">
                <a:solidFill>
                  <a:srgbClr val="707070"/>
                </a:solidFill>
                <a:latin typeface="Arial MT"/>
                <a:cs typeface="Arial MT"/>
              </a:rPr>
              <a:t>Graphs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1245096" y="6478587"/>
            <a:ext cx="107188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626262"/>
                </a:solidFill>
                <a:latin typeface="Arial MT"/>
                <a:cs typeface="Arial MT"/>
              </a:rPr>
              <a:t>0</a:t>
            </a:r>
            <a:r>
              <a:rPr dirty="0" sz="1950" spc="6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950" spc="-90">
                <a:solidFill>
                  <a:srgbClr val="898989"/>
                </a:solidFill>
                <a:latin typeface="Arial MT"/>
                <a:cs typeface="Arial MT"/>
              </a:rPr>
              <a:t>’eteases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453057" y="4056062"/>
            <a:ext cx="6534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313131"/>
                </a:solidFill>
                <a:latin typeface="Arial MT"/>
                <a:cs typeface="Arial MT"/>
              </a:rPr>
              <a:t>W</a:t>
            </a:r>
            <a:r>
              <a:rPr dirty="0" sz="1750" spc="-2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90">
                <a:solidFill>
                  <a:srgbClr val="363636"/>
                </a:solidFill>
                <a:latin typeface="Arial MT"/>
                <a:cs typeface="Arial MT"/>
              </a:rPr>
              <a:t>Star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6353104" y="4068762"/>
            <a:ext cx="4152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45">
                <a:solidFill>
                  <a:srgbClr val="383838"/>
                </a:solidFill>
                <a:latin typeface="Arial MT"/>
                <a:cs typeface="Arial MT"/>
              </a:rPr>
              <a:t>Fork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4633295" y="6484937"/>
            <a:ext cx="162115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A9A9A"/>
                </a:solidFill>
                <a:latin typeface="Arial MT"/>
                <a:cs typeface="Arial MT"/>
              </a:rPr>
              <a:t>IN</a:t>
            </a:r>
            <a:r>
              <a:rPr dirty="0" sz="1900" spc="3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444444"/>
                </a:solidFill>
                <a:latin typeface="Arial MT"/>
                <a:cs typeface="Arial MT"/>
              </a:rPr>
              <a:t>1</a:t>
            </a:r>
            <a:r>
              <a:rPr dirty="0" sz="1900" spc="-21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900" spc="-30">
                <a:solidFill>
                  <a:srgbClr val="707070"/>
                </a:solidFill>
                <a:latin typeface="Arial MT"/>
                <a:cs typeface="Arial MT"/>
              </a:rPr>
              <a:t>contributor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4151266" y="7402512"/>
            <a:ext cx="763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dirty="0" sz="18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4B4B4B"/>
                </a:solidFill>
                <a:latin typeface="Arial MT"/>
                <a:cs typeface="Arial MT"/>
              </a:rPr>
              <a:t>fila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3402665" y="8142287"/>
            <a:ext cx="38252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7C7C7C"/>
                </a:solidFill>
                <a:latin typeface="Arial MT"/>
                <a:cs typeface="Arial MT"/>
              </a:rPr>
              <a:t>Latest</a:t>
            </a:r>
            <a:r>
              <a:rPr dirty="0" sz="1600" spc="180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98989"/>
                </a:solidFill>
                <a:latin typeface="Arial MT"/>
                <a:cs typeface="Arial MT"/>
              </a:rPr>
              <a:t>comm.t</a:t>
            </a:r>
            <a:r>
              <a:rPr dirty="0" sz="1600" spc="204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96969"/>
                </a:solidFill>
                <a:latin typeface="Arial MT"/>
                <a:cs typeface="Arial MT"/>
              </a:rPr>
              <a:t>Cate495</a:t>
            </a:r>
            <a:r>
              <a:rPr dirty="0" sz="1600" spc="11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98989"/>
                </a:solidFill>
                <a:latin typeface="Arial MT"/>
                <a:cs typeface="Arial MT"/>
              </a:rPr>
              <a:t>or</a:t>
            </a:r>
            <a:r>
              <a:rPr dirty="0" sz="1600" spc="42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08080"/>
                </a:solidFill>
                <a:latin typeface="Arial MT"/>
                <a:cs typeface="Arial MT"/>
              </a:rPr>
              <a:t>May</a:t>
            </a:r>
            <a:r>
              <a:rPr dirty="0" sz="1600" spc="229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77777"/>
                </a:solidFill>
                <a:latin typeface="Arial MT"/>
                <a:cs typeface="Arial MT"/>
              </a:rPr>
              <a:t>23,</a:t>
            </a:r>
            <a:r>
              <a:rPr dirty="0" sz="1600" spc="3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676767"/>
                </a:solidFill>
                <a:latin typeface="Arial MT"/>
                <a:cs typeface="Arial MT"/>
              </a:rPr>
              <a:t>2012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6011689" y="9215437"/>
            <a:ext cx="122682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85">
                <a:solidFill>
                  <a:srgbClr val="878787"/>
                </a:solidFill>
                <a:latin typeface="Consolas"/>
                <a:cs typeface="Consolas"/>
              </a:rPr>
              <a:t>&lt;yea</a:t>
            </a:r>
            <a:r>
              <a:rPr dirty="0" sz="1850" spc="-380">
                <a:solidFill>
                  <a:srgbClr val="878787"/>
                </a:solidFill>
                <a:latin typeface="Consolas"/>
                <a:cs typeface="Consolas"/>
              </a:rPr>
              <a:t> </a:t>
            </a:r>
            <a:r>
              <a:rPr dirty="0" sz="1850" spc="-60">
                <a:solidFill>
                  <a:srgbClr val="878787"/>
                </a:solidFill>
                <a:latin typeface="Consolas"/>
                <a:cs typeface="Consolas"/>
              </a:rPr>
              <a:t>s</a:t>
            </a:r>
            <a:r>
              <a:rPr dirty="0" sz="1850" spc="-630">
                <a:solidFill>
                  <a:srgbClr val="878787"/>
                </a:solidFill>
                <a:latin typeface="Consolas"/>
                <a:cs typeface="Consolas"/>
              </a:rPr>
              <a:t> </a:t>
            </a:r>
            <a:r>
              <a:rPr dirty="0" sz="1850" spc="-25">
                <a:solidFill>
                  <a:srgbClr val="979797"/>
                </a:solidFill>
                <a:latin typeface="Consolas"/>
                <a:cs typeface="Consolas"/>
              </a:rPr>
              <a:t>sgo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6024339" y="9723437"/>
            <a:ext cx="12096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8E8E8E"/>
                </a:solidFill>
                <a:latin typeface="Arial MT"/>
                <a:cs typeface="Arial MT"/>
              </a:rPr>
              <a:t>4</a:t>
            </a:r>
            <a:r>
              <a:rPr dirty="0" sz="1900" spc="-2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900" spc="-25">
                <a:solidFill>
                  <a:srgbClr val="898989"/>
                </a:solidFill>
                <a:latin typeface="Arial MT"/>
                <a:cs typeface="Arial MT"/>
              </a:rPr>
              <a:t>\</a:t>
            </a:r>
            <a:r>
              <a:rPr dirty="0" sz="1900" spc="-13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900" spc="-80">
                <a:solidFill>
                  <a:srgbClr val="898989"/>
                </a:solidFill>
                <a:latin typeface="Arial MT"/>
                <a:cs typeface="Arial MT"/>
              </a:rPr>
              <a:t>ears</a:t>
            </a:r>
            <a:r>
              <a:rPr dirty="0" sz="1900" spc="-2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900" spc="-65">
                <a:solidFill>
                  <a:srgbClr val="8A8A8A"/>
                </a:solidFill>
                <a:latin typeface="Arial MT"/>
                <a:cs typeface="Arial MT"/>
              </a:rPr>
              <a:t>ago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6015575" y="10256837"/>
            <a:ext cx="12230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95">
                <a:solidFill>
                  <a:srgbClr val="898989"/>
                </a:solidFill>
                <a:latin typeface="Consolas"/>
                <a:cs typeface="Consolas"/>
              </a:rPr>
              <a:t>d</a:t>
            </a:r>
            <a:r>
              <a:rPr dirty="0" sz="1750" spc="-210">
                <a:solidFill>
                  <a:srgbClr val="898989"/>
                </a:solidFill>
                <a:latin typeface="Consolas"/>
                <a:cs typeface="Consolas"/>
              </a:rPr>
              <a:t> </a:t>
            </a:r>
            <a:r>
              <a:rPr dirty="0" sz="1750" spc="-125">
                <a:solidFill>
                  <a:srgbClr val="919191"/>
                </a:solidFill>
                <a:latin typeface="Consolas"/>
                <a:cs typeface="Consolas"/>
              </a:rPr>
              <a:t>yea:s</a:t>
            </a:r>
            <a:r>
              <a:rPr dirty="0" sz="1750" spc="-415">
                <a:solidFill>
                  <a:srgbClr val="919191"/>
                </a:solidFill>
                <a:latin typeface="Consolas"/>
                <a:cs typeface="Consolas"/>
              </a:rPr>
              <a:t> </a:t>
            </a:r>
            <a:r>
              <a:rPr dirty="0" sz="1750" spc="-25">
                <a:solidFill>
                  <a:srgbClr val="919191"/>
                </a:solidFill>
                <a:latin typeface="Consolas"/>
                <a:cs typeface="Consolas"/>
              </a:rPr>
              <a:t>ago</a:t>
            </a:r>
            <a:endParaRPr sz="1750">
              <a:latin typeface="Consolas"/>
              <a:cs typeface="Consola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6010534" y="11806237"/>
            <a:ext cx="12280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898989"/>
                </a:solidFill>
                <a:latin typeface="Consolas"/>
                <a:cs typeface="Consolas"/>
              </a:rPr>
              <a:t>h</a:t>
            </a:r>
            <a:r>
              <a:rPr dirty="0" sz="1700" spc="-220">
                <a:solidFill>
                  <a:srgbClr val="898989"/>
                </a:solidFill>
                <a:latin typeface="Consolas"/>
                <a:cs typeface="Consolas"/>
              </a:rPr>
              <a:t> </a:t>
            </a:r>
            <a:r>
              <a:rPr dirty="0" sz="1700" spc="-75">
                <a:solidFill>
                  <a:srgbClr val="8C8C8C"/>
                </a:solidFill>
                <a:latin typeface="Consolas"/>
                <a:cs typeface="Consolas"/>
              </a:rPr>
              <a:t>year:</a:t>
            </a:r>
            <a:r>
              <a:rPr dirty="0" sz="1700" spc="-484">
                <a:solidFill>
                  <a:srgbClr val="8C8C8C"/>
                </a:solidFill>
                <a:latin typeface="Consolas"/>
                <a:cs typeface="Consolas"/>
              </a:rPr>
              <a:t> </a:t>
            </a:r>
            <a:r>
              <a:rPr dirty="0" sz="1700" spc="25">
                <a:solidFill>
                  <a:srgbClr val="959595"/>
                </a:solidFill>
                <a:latin typeface="Consolas"/>
                <a:cs typeface="Consolas"/>
              </a:rPr>
              <a:t>ago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6024580" y="12309475"/>
            <a:ext cx="121031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98989"/>
                </a:solidFill>
                <a:latin typeface="Arial MT"/>
                <a:cs typeface="Arial MT"/>
              </a:rPr>
              <a:t>4</a:t>
            </a:r>
            <a:r>
              <a:rPr dirty="0" sz="1750" spc="11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09090"/>
                </a:solidFill>
                <a:latin typeface="Arial MT"/>
                <a:cs typeface="Arial MT"/>
              </a:rPr>
              <a:t>years</a:t>
            </a:r>
            <a:r>
              <a:rPr dirty="0" sz="1750" spc="1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8E8E8E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6024897" y="12853987"/>
            <a:ext cx="120269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898989"/>
                </a:solidFill>
                <a:latin typeface="Arial MT"/>
                <a:cs typeface="Arial MT"/>
              </a:rPr>
              <a:t>4</a:t>
            </a:r>
            <a:r>
              <a:rPr dirty="0" sz="1550" spc="36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919191"/>
                </a:solidFill>
                <a:latin typeface="Arial MT"/>
                <a:cs typeface="Arial MT"/>
              </a:rPr>
              <a:t>\</a:t>
            </a:r>
            <a:r>
              <a:rPr dirty="0" sz="1550" spc="-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8E8E8E"/>
                </a:solidFill>
                <a:latin typeface="Arial MT"/>
                <a:cs typeface="Arial MT"/>
              </a:rPr>
              <a:t>ea</a:t>
            </a:r>
            <a:r>
              <a:rPr dirty="0" sz="1550" spc="-26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959595"/>
                </a:solidFill>
                <a:latin typeface="Arial MT"/>
                <a:cs typeface="Arial MT"/>
              </a:rPr>
              <a:t>rs</a:t>
            </a:r>
            <a:r>
              <a:rPr dirty="0" sz="1550" spc="24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550" spc="-25" i="1">
                <a:solidFill>
                  <a:srgbClr val="909090"/>
                </a:solidFill>
                <a:latin typeface="Arial"/>
                <a:cs typeface="Arial"/>
              </a:rPr>
              <a:t>agO</a:t>
            </a:r>
            <a:endParaRPr sz="15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6015588" y="13349287"/>
            <a:ext cx="121983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45">
                <a:solidFill>
                  <a:srgbClr val="878787"/>
                </a:solidFill>
                <a:latin typeface="Arial MT"/>
                <a:cs typeface="Arial MT"/>
              </a:rPr>
              <a:t>&lt;•</a:t>
            </a:r>
            <a:r>
              <a:rPr dirty="0" sz="1700" spc="22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E8E8E"/>
                </a:solidFill>
                <a:latin typeface="Arial MT"/>
                <a:cs typeface="Arial MT"/>
              </a:rPr>
              <a:t>\•ears</a:t>
            </a:r>
            <a:r>
              <a:rPr dirty="0" sz="1700" spc="4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939393"/>
                </a:solidFill>
                <a:latin typeface="Arial MT"/>
                <a:cs typeface="Arial MT"/>
              </a:rPr>
              <a:t>ago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1850" y="3495675"/>
            <a:ext cx="5086350" cy="76390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5105400"/>
            <a:ext cx="112776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275" y="2981325"/>
            <a:ext cx="6724650" cy="34194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2400" y="2847975"/>
            <a:ext cx="2000250" cy="199072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6577583" y="2839211"/>
            <a:ext cx="908685" cy="0"/>
          </a:xfrm>
          <a:custGeom>
            <a:avLst/>
            <a:gdLst/>
            <a:ahLst/>
            <a:cxnLst/>
            <a:rect l="l" t="t" r="r" b="b"/>
            <a:pathLst>
              <a:path w="908684" h="0">
                <a:moveTo>
                  <a:pt x="0" y="0"/>
                </a:moveTo>
                <a:lnTo>
                  <a:pt x="9083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949183" y="2839211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 h="0">
                <a:moveTo>
                  <a:pt x="0" y="0"/>
                </a:moveTo>
                <a:lnTo>
                  <a:pt x="6035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711183" y="2839211"/>
            <a:ext cx="4413885" cy="0"/>
          </a:xfrm>
          <a:custGeom>
            <a:avLst/>
            <a:gdLst/>
            <a:ahLst/>
            <a:cxnLst/>
            <a:rect l="l" t="t" r="r" b="b"/>
            <a:pathLst>
              <a:path w="4413884" h="0">
                <a:moveTo>
                  <a:pt x="0" y="0"/>
                </a:moveTo>
                <a:lnTo>
                  <a:pt x="44135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9525" y="9505950"/>
            <a:ext cx="1514475" cy="13430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3900" y="11715750"/>
            <a:ext cx="2305050" cy="1524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4575" y="1990725"/>
            <a:ext cx="3276600" cy="27622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33900" y="12925425"/>
            <a:ext cx="2543175" cy="10191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92550" y="2000250"/>
            <a:ext cx="619125" cy="60960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090904" y="2432050"/>
            <a:ext cx="19113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50">
                <a:solidFill>
                  <a:srgbClr val="646464"/>
                </a:solidFill>
                <a:latin typeface="Arial MT"/>
                <a:cs typeface="Arial MT"/>
              </a:rPr>
              <a:t>C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78117" y="2432050"/>
            <a:ext cx="12350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85">
                <a:solidFill>
                  <a:srgbClr val="2A2A2A"/>
                </a:solidFill>
                <a:latin typeface="Arial MT"/>
                <a:cs typeface="Arial MT"/>
              </a:rPr>
              <a:t>reia</a:t>
            </a:r>
            <a:r>
              <a:rPr dirty="0" sz="1750" spc="-20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50" spc="50">
                <a:solidFill>
                  <a:srgbClr val="595959"/>
                </a:solidFill>
                <a:latin typeface="Arial MT"/>
                <a:cs typeface="Arial MT"/>
              </a:rPr>
              <a:t>-</a:t>
            </a:r>
            <a:r>
              <a:rPr dirty="0" sz="1750" spc="-55">
                <a:solidFill>
                  <a:srgbClr val="2F2F2F"/>
                </a:solidFill>
                <a:latin typeface="Arial MT"/>
                <a:cs typeface="Arial MT"/>
              </a:rPr>
              <a:t>Iang.org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799904" y="6650037"/>
            <a:ext cx="11515090" cy="163512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 marR="22225" indent="6350">
              <a:lnSpc>
                <a:spcPts val="2100"/>
              </a:lnSpc>
              <a:spcBef>
                <a:spcPts val="370"/>
              </a:spcBef>
            </a:pPr>
            <a:r>
              <a:rPr dirty="0" sz="1950" spc="-60">
                <a:solidFill>
                  <a:srgbClr val="0C0C0C"/>
                </a:solidFill>
                <a:latin typeface="Arial MT"/>
                <a:cs typeface="Arial MT"/>
              </a:rPr>
              <a:t>Reia</a:t>
            </a:r>
            <a:r>
              <a:rPr dirty="0" sz="1950" spc="-7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282828"/>
                </a:solidFill>
                <a:latin typeface="Arial MT"/>
                <a:cs typeface="Arial MT"/>
              </a:rPr>
              <a:t>is</a:t>
            </a:r>
            <a:r>
              <a:rPr dirty="0" sz="1950" spc="-13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950" spc="-7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dirty="0" sz="1950" spc="-8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950" spc="220">
                <a:solidFill>
                  <a:srgbClr val="181818"/>
                </a:solidFill>
                <a:latin typeface="Arial MT"/>
                <a:cs typeface="Arial MT"/>
              </a:rPr>
              <a:t>RQ-</a:t>
            </a:r>
            <a:r>
              <a:rPr dirty="0" sz="1950" spc="135">
                <a:solidFill>
                  <a:srgbClr val="181818"/>
                </a:solidFill>
                <a:latin typeface="Arial MT"/>
                <a:cs typeface="Arial MT"/>
              </a:rPr>
              <a:t>like</a:t>
            </a:r>
            <a:r>
              <a:rPr dirty="0" sz="1950" spc="-13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950" spc="-45">
                <a:solidFill>
                  <a:srgbClr val="161616"/>
                </a:solidFill>
                <a:latin typeface="Arial MT"/>
                <a:cs typeface="Arial MT"/>
              </a:rPr>
              <a:t>scripting</a:t>
            </a:r>
            <a:r>
              <a:rPr dirty="0" sz="1950" spc="-9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950" spc="-55">
                <a:solidFill>
                  <a:srgbClr val="1A1A1A"/>
                </a:solidFill>
                <a:latin typeface="Arial MT"/>
                <a:cs typeface="Arial MT"/>
              </a:rPr>
              <a:t>language</a:t>
            </a:r>
            <a:r>
              <a:rPr dirty="0" sz="1950" spc="-4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E0E0E"/>
                </a:solidFill>
                <a:latin typeface="Arial MT"/>
                <a:cs typeface="Arial MT"/>
              </a:rPr>
              <a:t>for</a:t>
            </a:r>
            <a:r>
              <a:rPr dirty="0" sz="1950" spc="-65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0F0F0F"/>
                </a:solidFill>
                <a:latin typeface="Arial MT"/>
                <a:cs typeface="Arial MT"/>
              </a:rPr>
              <a:t>the</a:t>
            </a:r>
            <a:r>
              <a:rPr dirty="0" sz="1950" spc="-5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1950" spc="-165">
                <a:solidFill>
                  <a:srgbClr val="563675"/>
                </a:solidFill>
                <a:latin typeface="Arial MT"/>
                <a:cs typeface="Arial MT"/>
              </a:rPr>
              <a:t>Erla‹gn</a:t>
            </a:r>
            <a:r>
              <a:rPr dirty="0" sz="1950" spc="30">
                <a:solidFill>
                  <a:srgbClr val="563675"/>
                </a:solidFill>
                <a:latin typeface="Arial MT"/>
                <a:cs typeface="Arial MT"/>
              </a:rPr>
              <a:t> </a:t>
            </a:r>
            <a:r>
              <a:rPr dirty="0" sz="1950" spc="-30">
                <a:solidFill>
                  <a:srgbClr val="131313"/>
                </a:solidFill>
                <a:latin typeface="Arial MT"/>
                <a:cs typeface="Arial MT"/>
              </a:rPr>
              <a:t>virtual</a:t>
            </a:r>
            <a:r>
              <a:rPr dirty="0" sz="1950" spc="-5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950" spc="-45">
                <a:solidFill>
                  <a:srgbClr val="080808"/>
                </a:solidFill>
                <a:latin typeface="Arial MT"/>
                <a:cs typeface="Arial MT"/>
              </a:rPr>
              <a:t>machine.</a:t>
            </a:r>
            <a:r>
              <a:rPr dirty="0" sz="1950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1950" spc="-60">
                <a:solidFill>
                  <a:srgbClr val="2D2D2D"/>
                </a:solidFill>
                <a:latin typeface="Arial MT"/>
                <a:cs typeface="Arial MT"/>
              </a:rPr>
              <a:t>Reia </a:t>
            </a:r>
            <a:r>
              <a:rPr dirty="0" sz="1950" spc="-30">
                <a:latin typeface="Arial MT"/>
                <a:cs typeface="Arial MT"/>
              </a:rPr>
              <a:t>brings</a:t>
            </a:r>
            <a:r>
              <a:rPr dirty="0" sz="1950" spc="-35">
                <a:latin typeface="Arial MT"/>
                <a:cs typeface="Arial MT"/>
              </a:rPr>
              <a:t> </a:t>
            </a:r>
            <a:r>
              <a:rPr dirty="0" sz="1950" spc="-40">
                <a:solidFill>
                  <a:srgbClr val="161616"/>
                </a:solidFill>
                <a:latin typeface="Arial MT"/>
                <a:cs typeface="Arial MT"/>
              </a:rPr>
              <a:t>you</a:t>
            </a:r>
            <a:r>
              <a:rPr dirty="0" sz="1950" spc="-9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950" spc="-60">
                <a:solidFill>
                  <a:srgbClr val="0F0F0F"/>
                </a:solidFill>
                <a:latin typeface="Arial MT"/>
                <a:cs typeface="Arial MT"/>
              </a:rPr>
              <a:t>the</a:t>
            </a:r>
            <a:r>
              <a:rPr dirty="0" sz="1950" spc="-7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1950" spc="-20">
                <a:solidFill>
                  <a:srgbClr val="0C0C0C"/>
                </a:solidFill>
                <a:latin typeface="Arial MT"/>
                <a:cs typeface="Arial MT"/>
              </a:rPr>
              <a:t>best</a:t>
            </a:r>
            <a:r>
              <a:rPr dirty="0" sz="1950" spc="-2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131313"/>
                </a:solidFill>
                <a:latin typeface="Arial MT"/>
                <a:cs typeface="Arial MT"/>
              </a:rPr>
              <a:t>of</a:t>
            </a:r>
            <a:r>
              <a:rPr dirty="0" sz="1950" spc="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950" spc="-30">
                <a:solidFill>
                  <a:srgbClr val="151515"/>
                </a:solidFill>
                <a:latin typeface="Arial MT"/>
                <a:cs typeface="Arial MT"/>
              </a:rPr>
              <a:t>both</a:t>
            </a:r>
            <a:r>
              <a:rPr dirty="0" sz="1950" spc="-100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282828"/>
                </a:solidFill>
                <a:latin typeface="Arial MT"/>
                <a:cs typeface="Arial MT"/>
              </a:rPr>
              <a:t>worlds </a:t>
            </a:r>
            <a:r>
              <a:rPr dirty="0" sz="1950" spc="-45">
                <a:solidFill>
                  <a:srgbClr val="0A0A0A"/>
                </a:solidFill>
                <a:latin typeface="Arial MT"/>
                <a:cs typeface="Arial MT"/>
              </a:rPr>
              <a:t>between</a:t>
            </a:r>
            <a:r>
              <a:rPr dirty="0" sz="1950" spc="-9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1950" spc="-35">
                <a:solidFill>
                  <a:srgbClr val="212121"/>
                </a:solidFill>
                <a:latin typeface="Arial MT"/>
                <a:cs typeface="Arial MT"/>
              </a:rPr>
              <a:t>Ruby's</a:t>
            </a:r>
            <a:r>
              <a:rPr dirty="0" sz="1950" spc="-1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950" spc="-40">
                <a:solidFill>
                  <a:srgbClr val="181818"/>
                </a:solidFill>
                <a:latin typeface="Arial MT"/>
                <a:cs typeface="Arial MT"/>
              </a:rPr>
              <a:t>friendly</a:t>
            </a:r>
            <a:r>
              <a:rPr dirty="0" sz="1950" spc="-3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950" spc="-40">
                <a:solidFill>
                  <a:srgbClr val="0C0C0C"/>
                </a:solidFill>
                <a:latin typeface="Arial MT"/>
                <a:cs typeface="Arial MT"/>
              </a:rPr>
              <a:t>syntax,</a:t>
            </a:r>
            <a:r>
              <a:rPr dirty="0" sz="1950" spc="-5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1950" spc="-40">
                <a:solidFill>
                  <a:srgbClr val="111111"/>
                </a:solidFill>
                <a:latin typeface="Arial MT"/>
                <a:cs typeface="Arial MT"/>
              </a:rPr>
              <a:t>reflection,</a:t>
            </a:r>
            <a:r>
              <a:rPr dirty="0" sz="1950" spc="-35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1950" spc="-60">
                <a:solidFill>
                  <a:srgbClr val="0C0C0C"/>
                </a:solidFill>
                <a:latin typeface="Arial MT"/>
                <a:cs typeface="Arial MT"/>
              </a:rPr>
              <a:t>metaprogramming,</a:t>
            </a:r>
            <a:r>
              <a:rPr dirty="0" sz="1950" spc="-7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1950" spc="-4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950" spc="-9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950" spc="-30">
                <a:solidFill>
                  <a:srgbClr val="3A3A3A"/>
                </a:solidFill>
                <a:latin typeface="Arial MT"/>
                <a:cs typeface="Arial MT"/>
              </a:rPr>
              <a:t>the</a:t>
            </a:r>
            <a:r>
              <a:rPr dirty="0" sz="1950" spc="-10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950" spc="-50">
                <a:latin typeface="Arial MT"/>
                <a:cs typeface="Arial MT"/>
              </a:rPr>
              <a:t>amazing</a:t>
            </a:r>
            <a:r>
              <a:rPr dirty="0" sz="1950" spc="-55">
                <a:latin typeface="Arial MT"/>
                <a:cs typeface="Arial MT"/>
              </a:rPr>
              <a:t> </a:t>
            </a:r>
            <a:r>
              <a:rPr dirty="0" sz="1950" spc="-50">
                <a:solidFill>
                  <a:srgbClr val="0F0F0F"/>
                </a:solidFill>
                <a:latin typeface="Arial MT"/>
                <a:cs typeface="Arial MT"/>
              </a:rPr>
              <a:t>power</a:t>
            </a:r>
            <a:r>
              <a:rPr dirty="0" sz="1950" spc="-2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dirty="0" sz="1950" spc="-6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950" spc="-25">
                <a:latin typeface="Arial MT"/>
                <a:cs typeface="Arial MT"/>
              </a:rPr>
              <a:t>blocks,</a:t>
            </a:r>
            <a:r>
              <a:rPr dirty="0" sz="1950" spc="-30">
                <a:latin typeface="Arial MT"/>
                <a:cs typeface="Arial MT"/>
              </a:rPr>
              <a:t> </a:t>
            </a:r>
            <a:r>
              <a:rPr dirty="0" sz="1950" spc="-65">
                <a:solidFill>
                  <a:srgbClr val="161616"/>
                </a:solidFill>
                <a:latin typeface="Arial MT"/>
                <a:cs typeface="Arial MT"/>
              </a:rPr>
              <a:t>and</a:t>
            </a:r>
            <a:r>
              <a:rPr dirty="0" sz="1950" spc="-7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950" spc="-65">
                <a:latin typeface="Arial MT"/>
                <a:cs typeface="Arial MT"/>
              </a:rPr>
              <a:t>Erlang</a:t>
            </a:r>
            <a:r>
              <a:rPr dirty="0" sz="1950" spc="-105">
                <a:latin typeface="Arial MT"/>
                <a:cs typeface="Arial MT"/>
              </a:rPr>
              <a:t> </a:t>
            </a:r>
            <a:r>
              <a:rPr dirty="0" sz="1950" spc="-50">
                <a:solidFill>
                  <a:srgbClr val="3A3A3A"/>
                </a:solidFill>
                <a:latin typeface="Arial MT"/>
                <a:cs typeface="Arial MT"/>
              </a:rPr>
              <a:t>s </a:t>
            </a:r>
            <a:r>
              <a:rPr dirty="0" sz="1950" spc="-55">
                <a:latin typeface="Arial MT"/>
                <a:cs typeface="Arial MT"/>
              </a:rPr>
              <a:t>immense</a:t>
            </a:r>
            <a:r>
              <a:rPr dirty="0" sz="1950" spc="-25">
                <a:latin typeface="Arial MT"/>
                <a:cs typeface="Arial MT"/>
              </a:rPr>
              <a:t> </a:t>
            </a:r>
            <a:r>
              <a:rPr dirty="0" sz="1950" spc="-25">
                <a:solidFill>
                  <a:srgbClr val="161616"/>
                </a:solidFill>
                <a:latin typeface="Arial MT"/>
                <a:cs typeface="Arial MT"/>
              </a:rPr>
              <a:t>abilities</a:t>
            </a:r>
            <a:r>
              <a:rPr dirty="0" sz="1950" spc="-7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950" spc="-30">
                <a:solidFill>
                  <a:srgbClr val="080808"/>
                </a:solidFill>
                <a:latin typeface="Arial MT"/>
                <a:cs typeface="Arial MT"/>
              </a:rPr>
              <a:t>for</a:t>
            </a:r>
            <a:r>
              <a:rPr dirty="0" sz="1950" spc="-95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1950" spc="-65">
                <a:solidFill>
                  <a:srgbClr val="0E0E0E"/>
                </a:solidFill>
                <a:latin typeface="Arial MT"/>
                <a:cs typeface="Arial MT"/>
              </a:rPr>
              <a:t>concurrency,</a:t>
            </a:r>
            <a:r>
              <a:rPr dirty="0" sz="1950" spc="-4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1950" spc="-45">
                <a:solidFill>
                  <a:srgbClr val="0A0A0A"/>
                </a:solidFill>
                <a:latin typeface="Arial MT"/>
                <a:cs typeface="Arial MT"/>
              </a:rPr>
              <a:t>distribution,</a:t>
            </a:r>
            <a:r>
              <a:rPr dirty="0" sz="1950" spc="45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1950" spc="-60">
                <a:solidFill>
                  <a:srgbClr val="2B2B2B"/>
                </a:solidFill>
                <a:latin typeface="Arial MT"/>
                <a:cs typeface="Arial MT"/>
              </a:rPr>
              <a:t>hot</a:t>
            </a:r>
            <a:r>
              <a:rPr dirty="0" sz="1950" spc="-7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424242"/>
                </a:solidFill>
                <a:latin typeface="Arial MT"/>
                <a:cs typeface="Arial MT"/>
              </a:rPr>
              <a:t>code</a:t>
            </a:r>
            <a:r>
              <a:rPr dirty="0" sz="1950" spc="-8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950" spc="-55">
                <a:solidFill>
                  <a:srgbClr val="111111"/>
                </a:solidFill>
                <a:latin typeface="Arial MT"/>
                <a:cs typeface="Arial MT"/>
              </a:rPr>
              <a:t>swapping,</a:t>
            </a:r>
            <a:r>
              <a:rPr dirty="0" sz="1950" spc="-35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1950" spc="-35">
                <a:solidFill>
                  <a:srgbClr val="1A1A1A"/>
                </a:solidFill>
                <a:latin typeface="Arial MT"/>
                <a:cs typeface="Arial MT"/>
              </a:rPr>
              <a:t>and</a:t>
            </a:r>
            <a:r>
              <a:rPr dirty="0" sz="1950" spc="-10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950" spc="-35">
                <a:solidFill>
                  <a:srgbClr val="181818"/>
                </a:solidFill>
                <a:latin typeface="Arial MT"/>
                <a:cs typeface="Arial MT"/>
              </a:rPr>
              <a:t>fault</a:t>
            </a:r>
            <a:r>
              <a:rPr dirty="0" sz="1950" spc="-5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181818"/>
                </a:solidFill>
                <a:latin typeface="Arial MT"/>
                <a:cs typeface="Arial MT"/>
              </a:rPr>
              <a:t>tolerance.</a:t>
            </a:r>
            <a:endParaRPr sz="1950">
              <a:latin typeface="Arial MT"/>
              <a:cs typeface="Arial MT"/>
            </a:endParaRPr>
          </a:p>
          <a:p>
            <a:pPr marL="17145" marR="5080" indent="635">
              <a:lnSpc>
                <a:spcPts val="2100"/>
              </a:lnSpc>
              <a:spcBef>
                <a:spcPts val="1910"/>
              </a:spcBef>
              <a:tabLst>
                <a:tab pos="2154555" algn="l"/>
                <a:tab pos="3469004" algn="l"/>
                <a:tab pos="3850004" algn="l"/>
                <a:tab pos="4358005" algn="l"/>
              </a:tabLst>
            </a:pPr>
            <a:r>
              <a:rPr dirty="0" sz="2050" spc="-459">
                <a:solidFill>
                  <a:srgbClr val="574460"/>
                </a:solidFill>
                <a:latin typeface="Arial MT"/>
                <a:cs typeface="Arial MT"/>
              </a:rPr>
              <a:t>Ra</a:t>
            </a:r>
            <a:r>
              <a:rPr dirty="0" u="heavy" sz="2050" spc="-459">
                <a:solidFill>
                  <a:srgbClr val="574460"/>
                </a:solidFill>
                <a:uFill>
                  <a:solidFill>
                    <a:srgbClr val="77609C"/>
                  </a:solidFill>
                </a:uFill>
                <a:latin typeface="Arial MT"/>
                <a:cs typeface="Arial MT"/>
              </a:rPr>
              <a:t>mp</a:t>
            </a:r>
            <a:r>
              <a:rPr dirty="0" u="heavy" sz="2050" spc="-20">
                <a:solidFill>
                  <a:srgbClr val="574460"/>
                </a:solidFill>
                <a:uFill>
                  <a:solidFill>
                    <a:srgbClr val="77609C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050">
                <a:solidFill>
                  <a:srgbClr val="7C699E"/>
                </a:solidFill>
                <a:uFill>
                  <a:solidFill>
                    <a:srgbClr val="77609C"/>
                  </a:solidFill>
                </a:uFill>
                <a:latin typeface="Arial MT"/>
                <a:cs typeface="Arial MT"/>
              </a:rPr>
              <a:t>s</a:t>
            </a:r>
            <a:r>
              <a:rPr dirty="0" u="heavy" sz="2050" spc="-85">
                <a:solidFill>
                  <a:srgbClr val="7C699E"/>
                </a:solidFill>
                <a:uFill>
                  <a:solidFill>
                    <a:srgbClr val="77609C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050" spc="-114">
                <a:solidFill>
                  <a:srgbClr val="8C72A5"/>
                </a:solidFill>
                <a:uFill>
                  <a:solidFill>
                    <a:srgbClr val="77609C"/>
                  </a:solidFill>
                </a:uFill>
                <a:latin typeface="Arial MT"/>
                <a:cs typeface="Arial MT"/>
              </a:rPr>
              <a:t>source</a:t>
            </a:r>
            <a:r>
              <a:rPr dirty="0" u="heavy" sz="2050" spc="-5">
                <a:solidFill>
                  <a:srgbClr val="8C72A5"/>
                </a:solidFill>
                <a:uFill>
                  <a:solidFill>
                    <a:srgbClr val="77609C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050" spc="-20">
                <a:solidFill>
                  <a:srgbClr val="8C70B1"/>
                </a:solidFill>
                <a:uFill>
                  <a:solidFill>
                    <a:srgbClr val="77609C"/>
                  </a:solidFill>
                </a:uFill>
                <a:latin typeface="Arial MT"/>
                <a:cs typeface="Arial MT"/>
              </a:rPr>
              <a:t>code</a:t>
            </a:r>
            <a:r>
              <a:rPr dirty="0" u="heavy" sz="2050">
                <a:solidFill>
                  <a:srgbClr val="8C70B1"/>
                </a:solidFill>
                <a:uFill>
                  <a:solidFill>
                    <a:srgbClr val="77609C"/>
                  </a:solidFill>
                </a:uFill>
                <a:latin typeface="Arial MT"/>
                <a:cs typeface="Arial MT"/>
              </a:rPr>
              <a:t>	</a:t>
            </a:r>
            <a:r>
              <a:rPr dirty="0" u="heavy" sz="2050" spc="-50">
                <a:solidFill>
                  <a:srgbClr val="79729A"/>
                </a:solidFill>
                <a:uFill>
                  <a:solidFill>
                    <a:srgbClr val="77609C"/>
                  </a:solidFill>
                </a:uFill>
                <a:latin typeface="Arial MT"/>
                <a:cs typeface="Arial MT"/>
              </a:rPr>
              <a:t>s</a:t>
            </a:r>
            <a:r>
              <a:rPr dirty="0" sz="2050">
                <a:solidFill>
                  <a:srgbClr val="79729A"/>
                </a:solidFill>
                <a:latin typeface="Arial MT"/>
                <a:cs typeface="Arial MT"/>
              </a:rPr>
              <a:t>	</a:t>
            </a:r>
            <a:r>
              <a:rPr dirty="0" sz="2050" spc="-520">
                <a:solidFill>
                  <a:srgbClr val="79729A"/>
                </a:solidFill>
                <a:latin typeface="Arial MT"/>
                <a:cs typeface="Arial MT"/>
              </a:rPr>
              <a:t>n_</a:t>
            </a:r>
            <a:r>
              <a:rPr dirty="0" sz="2050">
                <a:solidFill>
                  <a:srgbClr val="79729A"/>
                </a:solidFill>
                <a:latin typeface="Arial MT"/>
                <a:cs typeface="Arial MT"/>
              </a:rPr>
              <a:t>	i</a:t>
            </a:r>
            <a:r>
              <a:rPr dirty="0" sz="2050" spc="-130">
                <a:solidFill>
                  <a:srgbClr val="79729A"/>
                </a:solidFill>
                <a:latin typeface="Arial MT"/>
                <a:cs typeface="Arial MT"/>
              </a:rPr>
              <a:t> </a:t>
            </a:r>
            <a:r>
              <a:rPr dirty="0" sz="2050" spc="-50">
                <a:solidFill>
                  <a:srgbClr val="705980"/>
                </a:solidFill>
                <a:latin typeface="Arial MT"/>
                <a:cs typeface="Arial MT"/>
              </a:rPr>
              <a:t>r</a:t>
            </a:r>
            <a:r>
              <a:rPr dirty="0" sz="2050">
                <a:solidFill>
                  <a:srgbClr val="705980"/>
                </a:solidFill>
                <a:latin typeface="Arial MT"/>
                <a:cs typeface="Arial MT"/>
              </a:rPr>
              <a:t>	.</a:t>
            </a:r>
            <a:r>
              <a:rPr dirty="0" sz="2050" spc="-145">
                <a:solidFill>
                  <a:srgbClr val="705980"/>
                </a:solidFill>
                <a:latin typeface="Arial MT"/>
                <a:cs typeface="Arial MT"/>
              </a:rPr>
              <a:t> </a:t>
            </a:r>
            <a:r>
              <a:rPr dirty="0" sz="2050" spc="-110">
                <a:solidFill>
                  <a:srgbClr val="1A1A1A"/>
                </a:solidFill>
                <a:latin typeface="Arial MT"/>
                <a:cs typeface="Arial MT"/>
              </a:rPr>
              <a:t>There</a:t>
            </a:r>
            <a:r>
              <a:rPr dirty="0" sz="2050" spc="-3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050" spc="-90">
                <a:solidFill>
                  <a:srgbClr val="0E0E0E"/>
                </a:solidFill>
                <a:latin typeface="Arial MT"/>
                <a:cs typeface="Arial MT"/>
              </a:rPr>
              <a:t>are</a:t>
            </a:r>
            <a:r>
              <a:rPr dirty="0" sz="2050" spc="-35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2050" spc="-130">
                <a:solidFill>
                  <a:srgbClr val="464646"/>
                </a:solidFill>
                <a:latin typeface="Arial MT"/>
                <a:cs typeface="Arial MT"/>
              </a:rPr>
              <a:t>no</a:t>
            </a:r>
            <a:r>
              <a:rPr dirty="0" sz="2050" spc="-5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50" spc="-85">
                <a:solidFill>
                  <a:srgbClr val="1D1D1D"/>
                </a:solidFill>
                <a:latin typeface="Arial MT"/>
                <a:cs typeface="Arial MT"/>
              </a:rPr>
              <a:t>releases</a:t>
            </a:r>
            <a:r>
              <a:rPr dirty="0" sz="2050" spc="-2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2050" spc="-100">
                <a:solidFill>
                  <a:srgbClr val="2A2A2A"/>
                </a:solidFill>
                <a:latin typeface="Arial MT"/>
                <a:cs typeface="Arial MT"/>
              </a:rPr>
              <a:t>and</a:t>
            </a:r>
            <a:r>
              <a:rPr dirty="0" sz="2050" spc="-8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2050" spc="-114">
                <a:solidFill>
                  <a:srgbClr val="262626"/>
                </a:solidFill>
                <a:latin typeface="Arial MT"/>
                <a:cs typeface="Arial MT"/>
              </a:rPr>
              <a:t>thus</a:t>
            </a:r>
            <a:r>
              <a:rPr dirty="0" sz="2050" spc="-3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2050" spc="-100">
                <a:solidFill>
                  <a:srgbClr val="3F3F3F"/>
                </a:solidFill>
                <a:latin typeface="Arial MT"/>
                <a:cs typeface="Arial MT"/>
              </a:rPr>
              <a:t>no</a:t>
            </a:r>
            <a:r>
              <a:rPr dirty="0" sz="2050" spc="-2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50" spc="-80">
                <a:solidFill>
                  <a:srgbClr val="151515"/>
                </a:solidFill>
                <a:latin typeface="Arial MT"/>
                <a:cs typeface="Arial MT"/>
              </a:rPr>
              <a:t>direct</a:t>
            </a:r>
            <a:r>
              <a:rPr dirty="0" sz="2050" spc="85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2050" spc="-110">
                <a:solidFill>
                  <a:srgbClr val="0C0C0C"/>
                </a:solidFill>
                <a:latin typeface="Arial MT"/>
                <a:cs typeface="Arial MT"/>
              </a:rPr>
              <a:t>download</a:t>
            </a:r>
            <a:r>
              <a:rPr dirty="0" sz="2050" spc="-2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050" spc="-65">
                <a:solidFill>
                  <a:srgbClr val="0E0E0E"/>
                </a:solidFill>
                <a:latin typeface="Arial MT"/>
                <a:cs typeface="Arial MT"/>
              </a:rPr>
              <a:t>links</a:t>
            </a:r>
            <a:r>
              <a:rPr dirty="0" sz="2050" spc="-4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2050" spc="-70">
                <a:latin typeface="Arial MT"/>
                <a:cs typeface="Arial MT"/>
              </a:rPr>
              <a:t>yot,</a:t>
            </a:r>
            <a:r>
              <a:rPr dirty="0" sz="2050" spc="-5">
                <a:latin typeface="Arial MT"/>
                <a:cs typeface="Arial MT"/>
              </a:rPr>
              <a:t> </a:t>
            </a:r>
            <a:r>
              <a:rPr dirty="0" sz="2050" spc="-65">
                <a:solidFill>
                  <a:srgbClr val="0E0E0E"/>
                </a:solidFill>
                <a:latin typeface="Arial MT"/>
                <a:cs typeface="Arial MT"/>
              </a:rPr>
              <a:t>sorry! </a:t>
            </a:r>
            <a:r>
              <a:rPr dirty="0" sz="2050" spc="-45">
                <a:solidFill>
                  <a:srgbClr val="1A1A1A"/>
                </a:solidFill>
                <a:latin typeface="Arial MT"/>
                <a:cs typeface="Arial MT"/>
              </a:rPr>
              <a:t>Ses</a:t>
            </a:r>
            <a:r>
              <a:rPr dirty="0" sz="2050" spc="-10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050" spc="-114">
                <a:solidFill>
                  <a:srgbClr val="2B2B2B"/>
                </a:solidFill>
                <a:latin typeface="Arial MT"/>
                <a:cs typeface="Arial MT"/>
              </a:rPr>
              <a:t>the</a:t>
            </a:r>
            <a:r>
              <a:rPr dirty="0" sz="2050" spc="-2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u="heavy" sz="2050" spc="-145">
                <a:solidFill>
                  <a:srgbClr val="3646C1"/>
                </a:solidFill>
                <a:uFill>
                  <a:solidFill>
                    <a:srgbClr val="5B57BC"/>
                  </a:solidFill>
                </a:uFill>
                <a:latin typeface="Arial MT"/>
                <a:cs typeface="Arial MT"/>
              </a:rPr>
              <a:t>README</a:t>
            </a:r>
            <a:r>
              <a:rPr dirty="0" u="heavy" sz="2050">
                <a:solidFill>
                  <a:srgbClr val="3646C1"/>
                </a:solidFill>
                <a:uFill>
                  <a:solidFill>
                    <a:srgbClr val="5B57BC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050" spc="-100">
                <a:solidFill>
                  <a:srgbClr val="5D62DF"/>
                </a:solidFill>
                <a:uFill>
                  <a:solidFill>
                    <a:srgbClr val="5B57BC"/>
                  </a:solidFill>
                </a:uFill>
                <a:latin typeface="Arial MT"/>
                <a:cs typeface="Arial MT"/>
              </a:rPr>
              <a:t>on</a:t>
            </a:r>
            <a:r>
              <a:rPr dirty="0" u="heavy" sz="2050" spc="-85">
                <a:solidFill>
                  <a:srgbClr val="5D62DF"/>
                </a:solidFill>
                <a:uFill>
                  <a:solidFill>
                    <a:srgbClr val="5B57BC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050" spc="-110">
                <a:solidFill>
                  <a:srgbClr val="7067E4"/>
                </a:solidFill>
                <a:uFill>
                  <a:solidFill>
                    <a:srgbClr val="5B57BC"/>
                  </a:solidFill>
                </a:uFill>
                <a:latin typeface="Arial MT"/>
                <a:cs typeface="Arial MT"/>
              </a:rPr>
              <a:t>Github</a:t>
            </a:r>
            <a:r>
              <a:rPr dirty="0" sz="2050" spc="-35">
                <a:solidFill>
                  <a:srgbClr val="7067E4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0E0E0E"/>
                </a:solidFill>
                <a:latin typeface="Arial MT"/>
                <a:cs typeface="Arial MT"/>
              </a:rPr>
              <a:t>lor</a:t>
            </a:r>
            <a:r>
              <a:rPr dirty="0" sz="2050" spc="-35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2050" spc="-75">
                <a:solidFill>
                  <a:srgbClr val="111111"/>
                </a:solidFill>
                <a:latin typeface="Arial MT"/>
                <a:cs typeface="Arial MT"/>
              </a:rPr>
              <a:t>instructio</a:t>
            </a:r>
            <a:r>
              <a:rPr dirty="0" baseline="2710" sz="3075" spc="-112">
                <a:solidFill>
                  <a:srgbClr val="111111"/>
                </a:solidFill>
                <a:latin typeface="Arial MT"/>
                <a:cs typeface="Arial MT"/>
              </a:rPr>
              <a:t>n</a:t>
            </a:r>
            <a:r>
              <a:rPr dirty="0" sz="2050" spc="-75">
                <a:solidFill>
                  <a:srgbClr val="111111"/>
                </a:solidFill>
                <a:latin typeface="Arial MT"/>
                <a:cs typeface="Arial MT"/>
              </a:rPr>
              <a:t>s</a:t>
            </a:r>
            <a:r>
              <a:rPr dirty="0" sz="2050" spc="-21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050" spc="-100">
                <a:solidFill>
                  <a:srgbClr val="313131"/>
                </a:solidFill>
                <a:latin typeface="Arial MT"/>
                <a:cs typeface="Arial MT"/>
              </a:rPr>
              <a:t>on</a:t>
            </a:r>
            <a:r>
              <a:rPr dirty="0" sz="2050" spc="-11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2050" spc="-105">
                <a:solidFill>
                  <a:srgbClr val="111111"/>
                </a:solidFill>
                <a:latin typeface="Arial MT"/>
                <a:cs typeface="Arial MT"/>
              </a:rPr>
              <a:t>how</a:t>
            </a:r>
            <a:r>
              <a:rPr dirty="0" sz="2050" spc="4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050" spc="-80">
                <a:solidFill>
                  <a:srgbClr val="2F2F2F"/>
                </a:solidFill>
                <a:latin typeface="Arial MT"/>
                <a:cs typeface="Arial MT"/>
              </a:rPr>
              <a:t>to</a:t>
            </a:r>
            <a:r>
              <a:rPr dirty="0" sz="2050" spc="-7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2050" spc="-80">
                <a:solidFill>
                  <a:srgbClr val="525252"/>
                </a:solidFill>
                <a:latin typeface="Arial MT"/>
                <a:cs typeface="Arial MT"/>
              </a:rPr>
              <a:t>build</a:t>
            </a:r>
            <a:r>
              <a:rPr dirty="0" sz="2050" spc="-6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2050" spc="-80">
                <a:solidFill>
                  <a:srgbClr val="1A1A1A"/>
                </a:solidFill>
                <a:latin typeface="Arial MT"/>
                <a:cs typeface="Arial MT"/>
              </a:rPr>
              <a:t>Reia</a:t>
            </a:r>
            <a:r>
              <a:rPr dirty="0" sz="2050" spc="4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050" spc="-120">
                <a:latin typeface="Arial MT"/>
                <a:cs typeface="Arial MT"/>
              </a:rPr>
              <a:t>from</a:t>
            </a:r>
            <a:r>
              <a:rPr dirty="0" sz="2050" spc="-25"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212121"/>
                </a:solidFill>
                <a:latin typeface="Arial MT"/>
                <a:cs typeface="Arial MT"/>
              </a:rPr>
              <a:t>source.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817086" y="8520112"/>
            <a:ext cx="2927985" cy="627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50">
                <a:latin typeface="Arial MT"/>
                <a:cs typeface="Arial MT"/>
              </a:rPr>
              <a:t>A</a:t>
            </a:r>
            <a:r>
              <a:rPr dirty="0" sz="3950" spc="-20">
                <a:latin typeface="Arial MT"/>
                <a:cs typeface="Arial MT"/>
              </a:rPr>
              <a:t> </a:t>
            </a:r>
            <a:r>
              <a:rPr dirty="0" sz="3950">
                <a:latin typeface="Arial MT"/>
                <a:cs typeface="Arial MT"/>
              </a:rPr>
              <a:t>Quick</a:t>
            </a:r>
            <a:r>
              <a:rPr dirty="0" sz="3950" spc="-60">
                <a:latin typeface="Arial MT"/>
                <a:cs typeface="Arial MT"/>
              </a:rPr>
              <a:t> </a:t>
            </a:r>
            <a:r>
              <a:rPr dirty="0" sz="3950" spc="-25">
                <a:latin typeface="Arial MT"/>
                <a:cs typeface="Arial MT"/>
              </a:rPr>
              <a:t>Tour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994797" y="9437687"/>
            <a:ext cx="583565" cy="47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950" spc="-50">
                <a:solidFill>
                  <a:srgbClr val="053100"/>
                </a:solidFill>
                <a:latin typeface="Arial MT"/>
                <a:cs typeface="Arial MT"/>
              </a:rPr>
              <a:t>,</a:t>
            </a:r>
            <a:r>
              <a:rPr dirty="0" sz="2950">
                <a:solidFill>
                  <a:srgbClr val="053100"/>
                </a:solidFill>
                <a:latin typeface="Arial MT"/>
                <a:cs typeface="Arial MT"/>
              </a:rPr>
              <a:t>	</a:t>
            </a:r>
            <a:r>
              <a:rPr dirty="0" sz="2950" spc="-50">
                <a:latin typeface="Arial MT"/>
                <a:cs typeface="Arial MT"/>
              </a:rPr>
              <a:t>,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91323" y="9437687"/>
            <a:ext cx="10102850" cy="8896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6510" marR="5080" indent="-4445">
              <a:lnSpc>
                <a:spcPts val="3260"/>
              </a:lnSpc>
              <a:spcBef>
                <a:spcPts val="440"/>
              </a:spcBef>
            </a:pPr>
            <a:r>
              <a:rPr dirty="0" sz="2950">
                <a:solidFill>
                  <a:srgbClr val="050505"/>
                </a:solidFill>
                <a:latin typeface="Arial MT"/>
                <a:cs typeface="Arial MT"/>
              </a:rPr>
              <a:t>Hi,</a:t>
            </a:r>
            <a:r>
              <a:rPr dirty="0" sz="2950" spc="-210">
                <a:solidFill>
                  <a:srgbClr val="050505"/>
                </a:solidFill>
                <a:latin typeface="Arial MT"/>
                <a:cs typeface="Arial MT"/>
              </a:rPr>
              <a:t> </a:t>
            </a:r>
            <a:r>
              <a:rPr dirty="0" sz="2950" spc="-10">
                <a:solidFill>
                  <a:srgbClr val="0F0F0F"/>
                </a:solidFill>
                <a:latin typeface="Arial MT"/>
                <a:cs typeface="Arial MT"/>
              </a:rPr>
              <a:t>I'm</a:t>
            </a:r>
            <a:r>
              <a:rPr dirty="0" sz="2950" spc="-19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950" spc="-75">
                <a:latin typeface="Arial MT"/>
                <a:cs typeface="Arial MT"/>
              </a:rPr>
              <a:t>Kafka</a:t>
            </a:r>
            <a:r>
              <a:rPr dirty="0" sz="2950" spc="-130">
                <a:latin typeface="Arial MT"/>
                <a:cs typeface="Arial MT"/>
              </a:rPr>
              <a:t> </a:t>
            </a:r>
            <a:r>
              <a:rPr dirty="0" sz="2950" spc="-50">
                <a:latin typeface="Arial MT"/>
                <a:cs typeface="Arial MT"/>
              </a:rPr>
              <a:t>the</a:t>
            </a:r>
            <a:r>
              <a:rPr dirty="0" sz="2950" spc="-155">
                <a:latin typeface="Arial MT"/>
                <a:cs typeface="Arial MT"/>
              </a:rPr>
              <a:t> </a:t>
            </a:r>
            <a:r>
              <a:rPr dirty="0" sz="2950" spc="-20">
                <a:latin typeface="Arial MT"/>
                <a:cs typeface="Arial MT"/>
              </a:rPr>
              <a:t>Cat,</a:t>
            </a:r>
            <a:r>
              <a:rPr dirty="0" sz="2950" spc="-190">
                <a:latin typeface="Arial MT"/>
                <a:cs typeface="Arial MT"/>
              </a:rPr>
              <a:t> </a:t>
            </a:r>
            <a:r>
              <a:rPr dirty="0" sz="2950" spc="-90">
                <a:latin typeface="Arial MT"/>
                <a:cs typeface="Arial MT"/>
              </a:rPr>
              <a:t>and</a:t>
            </a:r>
            <a:r>
              <a:rPr dirty="0" sz="2950" spc="-114">
                <a:latin typeface="Arial MT"/>
                <a:cs typeface="Arial MT"/>
              </a:rPr>
              <a:t> </a:t>
            </a:r>
            <a:r>
              <a:rPr dirty="0" sz="2950" spc="-40">
                <a:latin typeface="Arial MT"/>
                <a:cs typeface="Arial MT"/>
              </a:rPr>
              <a:t>I'm</a:t>
            </a:r>
            <a:r>
              <a:rPr dirty="0" sz="2950" spc="-165">
                <a:latin typeface="Arial MT"/>
                <a:cs typeface="Arial MT"/>
              </a:rPr>
              <a:t> </a:t>
            </a:r>
            <a:r>
              <a:rPr dirty="0" sz="2950" spc="-60">
                <a:latin typeface="Arial MT"/>
                <a:cs typeface="Arial MT"/>
              </a:rPr>
              <a:t>here</a:t>
            </a:r>
            <a:r>
              <a:rPr dirty="0" sz="2950" spc="-145">
                <a:latin typeface="Arial MT"/>
                <a:cs typeface="Arial MT"/>
              </a:rPr>
              <a:t> </a:t>
            </a:r>
            <a:r>
              <a:rPr dirty="0" sz="2950">
                <a:latin typeface="Arial MT"/>
                <a:cs typeface="Arial MT"/>
              </a:rPr>
              <a:t>to</a:t>
            </a:r>
            <a:r>
              <a:rPr dirty="0" sz="2950" spc="-210">
                <a:latin typeface="Arial MT"/>
                <a:cs typeface="Arial MT"/>
              </a:rPr>
              <a:t> </a:t>
            </a:r>
            <a:r>
              <a:rPr dirty="0" sz="2950" spc="-50">
                <a:latin typeface="Arial MT"/>
                <a:cs typeface="Arial MT"/>
              </a:rPr>
              <a:t>take</a:t>
            </a:r>
            <a:r>
              <a:rPr dirty="0" sz="2950" spc="-145">
                <a:latin typeface="Arial MT"/>
                <a:cs typeface="Arial MT"/>
              </a:rPr>
              <a:t> </a:t>
            </a:r>
            <a:r>
              <a:rPr dirty="0" sz="2950" spc="-55">
                <a:latin typeface="Arial MT"/>
                <a:cs typeface="Arial MT"/>
              </a:rPr>
              <a:t>you</a:t>
            </a:r>
            <a:r>
              <a:rPr dirty="0" sz="2950" spc="-150">
                <a:latin typeface="Arial MT"/>
                <a:cs typeface="Arial MT"/>
              </a:rPr>
              <a:t> </a:t>
            </a:r>
            <a:r>
              <a:rPr dirty="0" sz="2950">
                <a:solidFill>
                  <a:srgbClr val="080808"/>
                </a:solidFill>
                <a:latin typeface="Arial MT"/>
                <a:cs typeface="Arial MT"/>
              </a:rPr>
              <a:t>on</a:t>
            </a:r>
            <a:r>
              <a:rPr dirty="0" sz="2950" spc="-155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2950" spc="-100">
                <a:solidFill>
                  <a:srgbClr val="111111"/>
                </a:solidFill>
                <a:latin typeface="Arial MT"/>
                <a:cs typeface="Arial MT"/>
              </a:rPr>
              <a:t>a</a:t>
            </a:r>
            <a:r>
              <a:rPr dirty="0" sz="2950" spc="-110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950" spc="-45">
                <a:latin typeface="Arial MT"/>
                <a:cs typeface="Arial MT"/>
              </a:rPr>
              <a:t>quick</a:t>
            </a:r>
            <a:r>
              <a:rPr dirty="0" sz="2950" spc="-65">
                <a:latin typeface="Arial MT"/>
                <a:cs typeface="Arial MT"/>
              </a:rPr>
              <a:t> </a:t>
            </a:r>
            <a:r>
              <a:rPr dirty="0" sz="2950" spc="-40">
                <a:latin typeface="Arial MT"/>
                <a:cs typeface="Arial MT"/>
              </a:rPr>
              <a:t>tour</a:t>
            </a:r>
            <a:r>
              <a:rPr dirty="0" sz="2950" spc="-65">
                <a:latin typeface="Arial MT"/>
                <a:cs typeface="Arial MT"/>
              </a:rPr>
              <a:t> </a:t>
            </a:r>
            <a:r>
              <a:rPr dirty="0" sz="2950" spc="-25">
                <a:latin typeface="Arial MT"/>
                <a:cs typeface="Arial MT"/>
              </a:rPr>
              <a:t>of </a:t>
            </a:r>
            <a:r>
              <a:rPr dirty="0" sz="2950" spc="-20">
                <a:latin typeface="Arial MT"/>
                <a:cs typeface="Arial MT"/>
              </a:rPr>
              <a:t>the</a:t>
            </a:r>
            <a:r>
              <a:rPr dirty="0" sz="2950" spc="-190">
                <a:latin typeface="Arial MT"/>
                <a:cs typeface="Arial MT"/>
              </a:rPr>
              <a:t> </a:t>
            </a:r>
            <a:r>
              <a:rPr dirty="0" sz="2950" spc="-70">
                <a:latin typeface="Arial MT"/>
                <a:cs typeface="Arial MT"/>
              </a:rPr>
              <a:t>Reia</a:t>
            </a:r>
            <a:r>
              <a:rPr dirty="0" sz="2950" spc="-135">
                <a:latin typeface="Arial MT"/>
                <a:cs typeface="Arial MT"/>
              </a:rPr>
              <a:t> </a:t>
            </a:r>
            <a:r>
              <a:rPr dirty="0" sz="2950" spc="-75">
                <a:latin typeface="Arial MT"/>
                <a:cs typeface="Arial MT"/>
              </a:rPr>
              <a:t>programming</a:t>
            </a:r>
            <a:r>
              <a:rPr dirty="0" sz="2950" spc="-80">
                <a:latin typeface="Arial MT"/>
                <a:cs typeface="Arial MT"/>
              </a:rPr>
              <a:t> </a:t>
            </a:r>
            <a:r>
              <a:rPr dirty="0" sz="2950" spc="-10">
                <a:latin typeface="Arial MT"/>
                <a:cs typeface="Arial MT"/>
              </a:rPr>
              <a:t>language.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512158" y="12536487"/>
            <a:ext cx="115887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525252"/>
                </a:solidFill>
                <a:latin typeface="Courier New"/>
                <a:cs typeface="Courier New"/>
              </a:rPr>
              <a:t>numhtr</a:t>
            </a:r>
            <a:r>
              <a:rPr dirty="0" sz="1350" spc="130">
                <a:solidFill>
                  <a:srgbClr val="525252"/>
                </a:solidFill>
                <a:latin typeface="Courier New"/>
                <a:cs typeface="Courier New"/>
              </a:rPr>
              <a:t> </a:t>
            </a:r>
            <a:r>
              <a:rPr dirty="0" sz="1350" spc="-470">
                <a:solidFill>
                  <a:srgbClr val="9C7C87"/>
                </a:solidFill>
                <a:latin typeface="Courier New"/>
                <a:cs typeface="Courier New"/>
              </a:rPr>
              <a:t>-</a:t>
            </a:r>
            <a:r>
              <a:rPr dirty="0" sz="1350" spc="-465">
                <a:solidFill>
                  <a:srgbClr val="9C7C87"/>
                </a:solidFill>
                <a:latin typeface="Courier New"/>
                <a:cs typeface="Courier New"/>
              </a:rPr>
              <a:t>.</a:t>
            </a:r>
            <a:r>
              <a:rPr dirty="0" sz="1350" spc="245">
                <a:solidFill>
                  <a:srgbClr val="9C7C87"/>
                </a:solidFill>
                <a:latin typeface="Courier New"/>
                <a:cs typeface="Courier New"/>
              </a:rPr>
              <a:t> </a:t>
            </a:r>
            <a:r>
              <a:rPr dirty="0" sz="1350" spc="-114">
                <a:solidFill>
                  <a:srgbClr val="4B80A5"/>
                </a:solidFill>
                <a:latin typeface="Courier New"/>
                <a:cs typeface="Courier New"/>
              </a:rPr>
              <a:t>:.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4953000"/>
            <a:ext cx="145542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450" y="3009900"/>
            <a:ext cx="409575" cy="40005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502407" y="4555235"/>
            <a:ext cx="1231900" cy="0"/>
          </a:xfrm>
          <a:custGeom>
            <a:avLst/>
            <a:gdLst/>
            <a:ahLst/>
            <a:cxnLst/>
            <a:rect l="l" t="t" r="r" b="b"/>
            <a:pathLst>
              <a:path w="1231900" h="0">
                <a:moveTo>
                  <a:pt x="0" y="0"/>
                </a:moveTo>
                <a:lnTo>
                  <a:pt x="1231392" y="0"/>
                </a:lnTo>
              </a:path>
            </a:pathLst>
          </a:custGeom>
          <a:ln w="21336">
            <a:solidFill>
              <a:srgbClr val="C36B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103120" y="2849879"/>
            <a:ext cx="15295244" cy="0"/>
          </a:xfrm>
          <a:custGeom>
            <a:avLst/>
            <a:gdLst/>
            <a:ahLst/>
            <a:cxnLst/>
            <a:rect l="l" t="t" r="r" b="b"/>
            <a:pathLst>
              <a:path w="15295244" h="0">
                <a:moveTo>
                  <a:pt x="0" y="0"/>
                </a:moveTo>
                <a:lnTo>
                  <a:pt x="15294864" y="0"/>
                </a:lnTo>
              </a:path>
            </a:pathLst>
          </a:custGeom>
          <a:ln w="54864">
            <a:solidFill>
              <a:srgbClr val="9A9A9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1825" y="3143250"/>
            <a:ext cx="1228725" cy="1619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68600" y="3019425"/>
            <a:ext cx="1552575" cy="35242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5050" y="1981200"/>
            <a:ext cx="3714750" cy="2857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7000" y="6781800"/>
            <a:ext cx="1266825" cy="1524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5550" y="14273212"/>
            <a:ext cx="5381625" cy="16668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83025" y="2000250"/>
            <a:ext cx="638175" cy="6096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264092" y="2438400"/>
            <a:ext cx="1771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40">
                <a:solidFill>
                  <a:srgbClr val="696969"/>
                </a:solidFill>
                <a:latin typeface="Arial MT"/>
                <a:cs typeface="Arial MT"/>
              </a:rPr>
              <a:t>¥-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881060" y="2438400"/>
            <a:ext cx="7864475" cy="9124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7680" algn="l"/>
              </a:tabLst>
            </a:pPr>
            <a:r>
              <a:rPr dirty="0" sz="1700" spc="-145">
                <a:solidFill>
                  <a:srgbClr val="77C37C"/>
                </a:solidFill>
                <a:latin typeface="Arial MT"/>
                <a:cs typeface="Arial MT"/>
              </a:rPr>
              <a:t>Gnp-</a:t>
            </a:r>
            <a:r>
              <a:rPr dirty="0" sz="1700" spc="-65">
                <a:solidFill>
                  <a:srgbClr val="77C37C"/>
                </a:solidFill>
                <a:latin typeface="Arial MT"/>
                <a:cs typeface="Arial MT"/>
              </a:rPr>
              <a:t>kib,</a:t>
            </a:r>
            <a:r>
              <a:rPr dirty="0" sz="1700" spc="-10">
                <a:solidFill>
                  <a:srgbClr val="77C37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91DD97"/>
                </a:solidFill>
                <a:latin typeface="Arial MT"/>
                <a:cs typeface="Arial MT"/>
              </a:rPr>
              <a:t>Inc.</a:t>
            </a:r>
            <a:r>
              <a:rPr dirty="0" sz="1700" spc="35">
                <a:solidFill>
                  <a:srgbClr val="91DD97"/>
                </a:solidFill>
                <a:latin typeface="Arial MT"/>
                <a:cs typeface="Arial MT"/>
              </a:rPr>
              <a:t> </a:t>
            </a:r>
            <a:r>
              <a:rPr dirty="0" sz="1700" spc="100">
                <a:solidFill>
                  <a:srgbClr val="7BB383"/>
                </a:solidFill>
                <a:latin typeface="Arial MT"/>
                <a:cs typeface="Arial MT"/>
              </a:rPr>
              <a:t>tos]</a:t>
            </a:r>
            <a:r>
              <a:rPr dirty="0" sz="1700">
                <a:solidFill>
                  <a:srgbClr val="7BB383"/>
                </a:solidFill>
                <a:latin typeface="Arial MT"/>
                <a:cs typeface="Arial MT"/>
              </a:rPr>
              <a:t>	</a:t>
            </a:r>
            <a:r>
              <a:rPr dirty="0" sz="1700" spc="55">
                <a:solidFill>
                  <a:srgbClr val="41873A"/>
                </a:solidFill>
                <a:latin typeface="Arial MT"/>
                <a:cs typeface="Arial MT"/>
              </a:rPr>
              <a:t>Atps</a:t>
            </a:r>
            <a:r>
              <a:rPr dirty="0" sz="1700" spc="245">
                <a:solidFill>
                  <a:srgbClr val="41873A"/>
                </a:solidFill>
                <a:latin typeface="Arial MT"/>
                <a:cs typeface="Arial MT"/>
              </a:rPr>
              <a:t> </a:t>
            </a:r>
            <a:r>
              <a:rPr dirty="0" sz="1700" spc="-45">
                <a:solidFill>
                  <a:srgbClr val="1A1A1A"/>
                </a:solidFill>
                <a:latin typeface="Arial MT"/>
                <a:cs typeface="Arial MT"/>
              </a:rPr>
              <a:t>/’./github.com/ta.•cieri/re</a:t>
            </a:r>
            <a:r>
              <a:rPr dirty="0" sz="1700" spc="-5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1A1A1A"/>
                </a:solidFill>
                <a:latin typeface="Arial MT"/>
                <a:cs typeface="Arial MT"/>
              </a:rPr>
              <a:t>a/bIob/master/exampIes,’greeter,re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700">
              <a:latin typeface="Arial MT"/>
              <a:cs typeface="Arial MT"/>
            </a:endParaRPr>
          </a:p>
          <a:p>
            <a:pPr marL="4739640">
              <a:lnSpc>
                <a:spcPct val="100000"/>
              </a:lnSpc>
              <a:tabLst>
                <a:tab pos="6202680" algn="l"/>
                <a:tab pos="7059930" algn="l"/>
              </a:tabLst>
            </a:pPr>
            <a:r>
              <a:rPr dirty="0" sz="1850" spc="-90">
                <a:solidFill>
                  <a:srgbClr val="505050"/>
                </a:solidFill>
                <a:latin typeface="Arial MT"/>
                <a:cs typeface="Arial MT"/>
              </a:rPr>
              <a:t>Pull</a:t>
            </a:r>
            <a:r>
              <a:rPr dirty="0" sz="1850" spc="-114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3D3D3D"/>
                </a:solidFill>
                <a:latin typeface="Arial MT"/>
                <a:cs typeface="Arial MT"/>
              </a:rPr>
              <a:t>requests</a:t>
            </a:r>
            <a:r>
              <a:rPr dirty="0" sz="1850">
                <a:solidFill>
                  <a:srgbClr val="3D3D3D"/>
                </a:solidFill>
                <a:latin typeface="Arial MT"/>
                <a:cs typeface="Arial MT"/>
              </a:rPr>
              <a:t>	</a:t>
            </a:r>
            <a:r>
              <a:rPr dirty="0" sz="1850" spc="-10">
                <a:solidFill>
                  <a:srgbClr val="626262"/>
                </a:solidFill>
                <a:latin typeface="Arial MT"/>
                <a:cs typeface="Arial MT"/>
              </a:rPr>
              <a:t>Issuas</a:t>
            </a:r>
            <a:r>
              <a:rPr dirty="0" sz="1850">
                <a:solidFill>
                  <a:srgbClr val="626262"/>
                </a:solidFill>
                <a:latin typeface="Arial MT"/>
                <a:cs typeface="Arial MT"/>
              </a:rPr>
              <a:t>	</a:t>
            </a:r>
            <a:r>
              <a:rPr dirty="0" sz="1850" spc="-20">
                <a:solidFill>
                  <a:srgbClr val="3F3F3F"/>
                </a:solidFill>
                <a:latin typeface="Arial MT"/>
                <a:cs typeface="Arial MT"/>
              </a:rPr>
              <a:t>Gist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744303" y="3856037"/>
            <a:ext cx="160337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-30">
                <a:solidFill>
                  <a:srgbClr val="506EAA"/>
                </a:solidFill>
                <a:latin typeface="Arial MT"/>
                <a:cs typeface="Arial MT"/>
              </a:rPr>
              <a:t>tarcieri</a:t>
            </a:r>
            <a:r>
              <a:rPr dirty="0" sz="2350" spc="-100">
                <a:solidFill>
                  <a:srgbClr val="506EAA"/>
                </a:solidFill>
                <a:latin typeface="Arial MT"/>
                <a:cs typeface="Arial MT"/>
              </a:rPr>
              <a:t> </a:t>
            </a:r>
            <a:r>
              <a:rPr dirty="0" sz="2350">
                <a:solidFill>
                  <a:srgbClr val="808080"/>
                </a:solidFill>
                <a:latin typeface="Arial MT"/>
                <a:cs typeface="Arial MT"/>
              </a:rPr>
              <a:t>/</a:t>
            </a:r>
            <a:r>
              <a:rPr dirty="0" sz="2350" spc="-114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2350" spc="-20">
                <a:solidFill>
                  <a:srgbClr val="4972A5"/>
                </a:solidFill>
                <a:latin typeface="Arial MT"/>
                <a:cs typeface="Arial MT"/>
              </a:rPr>
              <a:t>reia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698601" y="4672012"/>
            <a:ext cx="80835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80">
                <a:solidFill>
                  <a:srgbClr val="1D1D1D"/>
                </a:solidFill>
                <a:latin typeface="Arial MT"/>
                <a:cs typeface="Arial MT"/>
              </a:rPr>
              <a:t>&lt;›</a:t>
            </a:r>
            <a:r>
              <a:rPr dirty="0" sz="1850" spc="-19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850" spc="-100">
                <a:solidFill>
                  <a:srgbClr val="696969"/>
                </a:solidFill>
                <a:latin typeface="Arial MT"/>
                <a:cs typeface="Arial MT"/>
              </a:rPr>
              <a:t>Code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232587" y="4672012"/>
            <a:ext cx="890269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350" algn="l"/>
              </a:tabLst>
            </a:pPr>
            <a:r>
              <a:rPr dirty="0" sz="1850" spc="-10">
                <a:solidFill>
                  <a:srgbClr val="7B7B7B"/>
                </a:solidFill>
                <a:latin typeface="Arial MT"/>
                <a:cs typeface="Arial MT"/>
              </a:rPr>
              <a:t>Issues</a:t>
            </a:r>
            <a:r>
              <a:rPr dirty="0" sz="1850">
                <a:solidFill>
                  <a:srgbClr val="7B7B7B"/>
                </a:solidFill>
                <a:latin typeface="Arial MT"/>
                <a:cs typeface="Arial MT"/>
              </a:rPr>
              <a:t>	</a:t>
            </a:r>
            <a:r>
              <a:rPr dirty="0" sz="1850" spc="-114">
                <a:solidFill>
                  <a:srgbClr val="898989"/>
                </a:solidFill>
                <a:latin typeface="Arial MT"/>
                <a:cs typeface="Arial MT"/>
              </a:rPr>
              <a:t>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893722" y="4672012"/>
            <a:ext cx="154495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2875" algn="l"/>
              </a:tabLst>
            </a:pPr>
            <a:r>
              <a:rPr dirty="0" sz="1850" spc="-90">
                <a:solidFill>
                  <a:srgbClr val="878787"/>
                </a:solidFill>
                <a:latin typeface="Arial MT"/>
                <a:cs typeface="Arial MT"/>
              </a:rPr>
              <a:t>Pull</a:t>
            </a:r>
            <a:r>
              <a:rPr dirty="0" sz="1850" spc="-4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6E6E6E"/>
                </a:solidFill>
                <a:latin typeface="Arial MT"/>
                <a:cs typeface="Arial MT"/>
              </a:rPr>
              <a:t>requests</a:t>
            </a:r>
            <a:r>
              <a:rPr dirty="0" sz="1850">
                <a:solidFill>
                  <a:srgbClr val="6E6E6E"/>
                </a:solidFill>
                <a:latin typeface="Arial MT"/>
                <a:cs typeface="Arial MT"/>
              </a:rPr>
              <a:t>	</a:t>
            </a:r>
            <a:r>
              <a:rPr dirty="0" sz="1850" spc="-50">
                <a:solidFill>
                  <a:srgbClr val="777777"/>
                </a:solidFill>
                <a:latin typeface="Arial MT"/>
                <a:cs typeface="Arial MT"/>
              </a:rPr>
              <a:t>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646681" y="5449887"/>
            <a:ext cx="4895850" cy="982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6915" algn="l"/>
                <a:tab pos="1813560" algn="l"/>
              </a:tabLst>
            </a:pPr>
            <a:r>
              <a:rPr dirty="0" sz="1950">
                <a:solidFill>
                  <a:srgbClr val="909090"/>
                </a:solidFill>
                <a:latin typeface="Arial MT"/>
                <a:cs typeface="Arial MT"/>
              </a:rPr>
              <a:t>s</a:t>
            </a:r>
            <a:r>
              <a:rPr dirty="0" sz="1950" spc="5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9A9A9A"/>
                </a:solidFill>
                <a:latin typeface="Arial MT"/>
                <a:cs typeface="Arial MT"/>
              </a:rPr>
              <a:t>•-</a:t>
            </a:r>
            <a:r>
              <a:rPr dirty="0" sz="1950" spc="-25">
                <a:solidFill>
                  <a:srgbClr val="9A9A9A"/>
                </a:solidFill>
                <a:latin typeface="Arial MT"/>
                <a:cs typeface="Arial MT"/>
              </a:rPr>
              <a:t>‹•</a:t>
            </a:r>
            <a:r>
              <a:rPr dirty="0" sz="1950">
                <a:solidFill>
                  <a:srgbClr val="9A9A9A"/>
                </a:solidFill>
                <a:latin typeface="Arial MT"/>
                <a:cs typeface="Arial MT"/>
              </a:rPr>
              <a:t>	</a:t>
            </a:r>
            <a:r>
              <a:rPr dirty="0" sz="1950" spc="305">
                <a:solidFill>
                  <a:srgbClr val="383838"/>
                </a:solidFill>
                <a:latin typeface="Arial MT"/>
                <a:cs typeface="Arial MT"/>
              </a:rPr>
              <a:t>-•t••</a:t>
            </a:r>
            <a:r>
              <a:rPr dirty="0" sz="1950" spc="-22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950" spc="270">
                <a:solidFill>
                  <a:srgbClr val="313131"/>
                </a:solidFill>
                <a:latin typeface="Arial MT"/>
                <a:cs typeface="Arial MT"/>
              </a:rPr>
              <a:t>•</a:t>
            </a:r>
            <a:r>
              <a:rPr dirty="0" sz="1950">
                <a:solidFill>
                  <a:srgbClr val="313131"/>
                </a:solidFill>
                <a:latin typeface="Arial MT"/>
                <a:cs typeface="Arial MT"/>
              </a:rPr>
              <a:t>	</a:t>
            </a:r>
            <a:r>
              <a:rPr dirty="0" sz="1950" spc="60">
                <a:solidFill>
                  <a:srgbClr val="566B90"/>
                </a:solidFill>
                <a:latin typeface="Arial MT"/>
                <a:cs typeface="Arial MT"/>
              </a:rPr>
              <a:t>reia</a:t>
            </a:r>
            <a:r>
              <a:rPr dirty="0" sz="1950" spc="-20">
                <a:solidFill>
                  <a:srgbClr val="566B90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959595"/>
                </a:solidFill>
                <a:latin typeface="Arial MT"/>
                <a:cs typeface="Arial MT"/>
              </a:rPr>
              <a:t>/</a:t>
            </a:r>
            <a:r>
              <a:rPr dirty="0" sz="1950" spc="3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728CC6"/>
                </a:solidFill>
                <a:latin typeface="Arial MT"/>
                <a:cs typeface="Arial MT"/>
              </a:rPr>
              <a:t>examples</a:t>
            </a:r>
            <a:r>
              <a:rPr dirty="0" sz="1950" spc="75">
                <a:solidFill>
                  <a:srgbClr val="728CC6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979797"/>
                </a:solidFill>
                <a:latin typeface="Arial MT"/>
                <a:cs typeface="Arial MT"/>
              </a:rPr>
              <a:t>/</a:t>
            </a:r>
            <a:r>
              <a:rPr dirty="0" sz="1950" spc="-2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2A2A2A"/>
                </a:solidFill>
                <a:latin typeface="Arial MT"/>
                <a:cs typeface="Arial MT"/>
              </a:rPr>
              <a:t>greeter.re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1950">
              <a:latin typeface="Arial MT"/>
              <a:cs typeface="Arial MT"/>
            </a:endParaRPr>
          </a:p>
          <a:p>
            <a:pPr marL="348615">
              <a:lnSpc>
                <a:spcPct val="100000"/>
              </a:lnSpc>
            </a:pPr>
            <a:r>
              <a:rPr dirty="0" sz="1700" spc="-35">
                <a:solidFill>
                  <a:srgbClr val="363636"/>
                </a:solidFill>
                <a:latin typeface="Arial MT"/>
                <a:cs typeface="Arial MT"/>
              </a:rPr>
              <a:t>Tony</a:t>
            </a:r>
            <a:r>
              <a:rPr dirty="0" sz="1700" spc="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94949"/>
                </a:solidFill>
                <a:latin typeface="Arial MT"/>
                <a:cs typeface="Arial MT"/>
              </a:rPr>
              <a:t>Arcieri</a:t>
            </a:r>
            <a:r>
              <a:rPr dirty="0" sz="1700" spc="-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700" spc="-45">
                <a:solidFill>
                  <a:srgbClr val="878787"/>
                </a:solidFill>
                <a:latin typeface="Arial MT"/>
                <a:cs typeface="Arial MT"/>
              </a:rPr>
              <a:t>ir›itia’ </a:t>
            </a:r>
            <a:r>
              <a:rPr dirty="0" sz="1700" spc="-125">
                <a:solidFill>
                  <a:srgbClr val="808080"/>
                </a:solidFill>
                <a:latin typeface="Arial MT"/>
                <a:cs typeface="Arial MT"/>
              </a:rPr>
              <a:t>Greeted</a:t>
            </a:r>
            <a:r>
              <a:rPr dirty="0" sz="1700" spc="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08080"/>
                </a:solidFill>
                <a:latin typeface="Arial MT"/>
                <a:cs typeface="Arial MT"/>
              </a:rPr>
              <a:t>example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630790" y="7529512"/>
            <a:ext cx="8174355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4410" algn="l"/>
                <a:tab pos="2274570" algn="l"/>
              </a:tabLst>
            </a:pPr>
            <a:r>
              <a:rPr dirty="0" sz="1700">
                <a:solidFill>
                  <a:srgbClr val="575757"/>
                </a:solidFill>
                <a:latin typeface="Arial MT"/>
                <a:cs typeface="Arial MT"/>
              </a:rPr>
              <a:t>16</a:t>
            </a:r>
            <a:r>
              <a:rPr dirty="0" sz="1700" spc="235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878787"/>
                </a:solidFill>
                <a:latin typeface="Arial MT"/>
                <a:cs typeface="Arial MT"/>
              </a:rPr>
              <a:t>1</a:t>
            </a:r>
            <a:r>
              <a:rPr dirty="0" sz="1700" spc="-10">
                <a:solidFill>
                  <a:srgbClr val="4F4F4F"/>
                </a:solidFill>
                <a:latin typeface="Arial MT"/>
                <a:cs typeface="Arial MT"/>
              </a:rPr>
              <a:t>ines</a:t>
            </a:r>
            <a:r>
              <a:rPr dirty="0" sz="1700">
                <a:solidFill>
                  <a:srgbClr val="4F4F4F"/>
                </a:solidFill>
                <a:latin typeface="Arial MT"/>
                <a:cs typeface="Arial MT"/>
              </a:rPr>
              <a:t>	</a:t>
            </a:r>
            <a:r>
              <a:rPr dirty="0" sz="1700" spc="-60">
                <a:solidFill>
                  <a:srgbClr val="8C8C8C"/>
                </a:solidFill>
                <a:latin typeface="Arial MT"/>
                <a:cs typeface="Arial MT"/>
              </a:rPr>
              <a:t>(</a:t>
            </a:r>
            <a:r>
              <a:rPr dirty="0" sz="1700" spc="-24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B5B5B"/>
                </a:solidFill>
                <a:latin typeface="Arial MT"/>
                <a:cs typeface="Arial MT"/>
              </a:rPr>
              <a:t>13</a:t>
            </a:r>
            <a:r>
              <a:rPr dirty="0" sz="1700" spc="25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700" spc="-150">
                <a:solidFill>
                  <a:srgbClr val="858585"/>
                </a:solidFill>
                <a:latin typeface="Arial MT"/>
                <a:cs typeface="Arial MT"/>
              </a:rPr>
              <a:t>s1oc</a:t>
            </a:r>
            <a:r>
              <a:rPr dirty="0" sz="1700" spc="-13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 spc="-395">
                <a:solidFill>
                  <a:srgbClr val="898989"/>
                </a:solidFill>
                <a:latin typeface="Arial MT"/>
                <a:cs typeface="Arial MT"/>
              </a:rPr>
              <a:t>1</a:t>
            </a:r>
            <a:r>
              <a:rPr dirty="0" sz="1700">
                <a:solidFill>
                  <a:srgbClr val="898989"/>
                </a:solidFill>
                <a:latin typeface="Arial MT"/>
                <a:cs typeface="Arial MT"/>
              </a:rPr>
              <a:t>	</a:t>
            </a:r>
            <a:r>
              <a:rPr dirty="0" sz="1700" spc="-65">
                <a:solidFill>
                  <a:srgbClr val="5B5B5B"/>
                </a:solidFill>
                <a:latin typeface="Arial MT"/>
                <a:cs typeface="Arial MT"/>
              </a:rPr>
              <a:t>346</a:t>
            </a:r>
            <a:r>
              <a:rPr dirty="0" sz="1700" spc="9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565656"/>
                </a:solidFill>
                <a:latin typeface="Arial MT"/>
                <a:cs typeface="Arial MT"/>
              </a:rPr>
              <a:t>Bytes</a:t>
            </a:r>
            <a:endParaRPr sz="1700">
              <a:latin typeface="Arial MT"/>
              <a:cs typeface="Arial MT"/>
            </a:endParaRPr>
          </a:p>
          <a:p>
            <a:pPr marL="776605">
              <a:lnSpc>
                <a:spcPct val="100000"/>
              </a:lnSpc>
              <a:spcBef>
                <a:spcPts val="1910"/>
              </a:spcBef>
              <a:tabLst>
                <a:tab pos="1847850" algn="l"/>
                <a:tab pos="2820670" algn="l"/>
                <a:tab pos="3677920" algn="l"/>
                <a:tab pos="4414520" algn="l"/>
                <a:tab pos="5181600" algn="l"/>
              </a:tabLst>
            </a:pPr>
            <a:r>
              <a:rPr dirty="0" sz="1500">
                <a:solidFill>
                  <a:srgbClr val="6E6E6E"/>
                </a:solidFill>
                <a:latin typeface="Arial MT"/>
                <a:cs typeface="Arial MT"/>
              </a:rPr>
              <a:t>4</a:t>
            </a:r>
            <a:r>
              <a:rPr dirty="0" sz="1500" spc="41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500" spc="55">
                <a:solidFill>
                  <a:srgbClr val="7C7C7C"/>
                </a:solidFill>
                <a:latin typeface="Arial MT"/>
                <a:cs typeface="Arial MT"/>
              </a:rPr>
              <a:t>G</a:t>
            </a:r>
            <a:r>
              <a:rPr dirty="0" sz="1500" spc="55">
                <a:solidFill>
                  <a:srgbClr val="565656"/>
                </a:solidFill>
                <a:latin typeface="Arial MT"/>
                <a:cs typeface="Arial MT"/>
              </a:rPr>
              <a:t>reete</a:t>
            </a:r>
            <a:r>
              <a:rPr dirty="0" sz="1500" spc="-25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500" spc="35">
                <a:solidFill>
                  <a:srgbClr val="8C8C8C"/>
                </a:solidFill>
                <a:latin typeface="Arial MT"/>
                <a:cs typeface="Arial MT"/>
              </a:rPr>
              <a:t>r</a:t>
            </a:r>
            <a:r>
              <a:rPr dirty="0" sz="1500">
                <a:solidFill>
                  <a:srgbClr val="8C8C8C"/>
                </a:solidFill>
                <a:latin typeface="Arial MT"/>
                <a:cs typeface="Arial MT"/>
              </a:rPr>
              <a:t>	</a:t>
            </a:r>
            <a:r>
              <a:rPr dirty="0" sz="1500">
                <a:solidFill>
                  <a:srgbClr val="464646"/>
                </a:solidFill>
                <a:latin typeface="Arial MT"/>
                <a:cs typeface="Arial MT"/>
              </a:rPr>
              <a:t>exazg</a:t>
            </a:r>
            <a:r>
              <a:rPr dirty="0" sz="1500">
                <a:solidFill>
                  <a:srgbClr val="8C8C8C"/>
                </a:solidFill>
                <a:latin typeface="Arial MT"/>
                <a:cs typeface="Arial MT"/>
              </a:rPr>
              <a:t>I</a:t>
            </a:r>
            <a:r>
              <a:rPr dirty="0" sz="1500" spc="13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500" spc="50">
                <a:solidFill>
                  <a:srgbClr val="8A827B"/>
                </a:solidFill>
                <a:latin typeface="Arial MT"/>
                <a:cs typeface="Arial MT"/>
              </a:rPr>
              <a:t>e</a:t>
            </a:r>
            <a:r>
              <a:rPr dirty="0" sz="1500" spc="50">
                <a:solidFill>
                  <a:srgbClr val="565656"/>
                </a:solidFill>
                <a:latin typeface="Arial MT"/>
                <a:cs typeface="Arial MT"/>
              </a:rPr>
              <a:t>,</a:t>
            </a:r>
            <a:r>
              <a:rPr dirty="0" sz="1500">
                <a:solidFill>
                  <a:srgbClr val="565656"/>
                </a:solidFill>
                <a:latin typeface="Arial MT"/>
                <a:cs typeface="Arial MT"/>
              </a:rPr>
              <a:t>	</a:t>
            </a:r>
            <a:r>
              <a:rPr dirty="0" sz="1500">
                <a:solidFill>
                  <a:srgbClr val="505050"/>
                </a:solidFill>
                <a:latin typeface="Arial MT"/>
                <a:cs typeface="Arial MT"/>
              </a:rPr>
              <a:t>shou</a:t>
            </a:r>
            <a:r>
              <a:rPr dirty="0" sz="1500" spc="-250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4D4D4D"/>
                </a:solidFill>
                <a:latin typeface="Arial MT"/>
                <a:cs typeface="Arial MT"/>
              </a:rPr>
              <a:t>inq</a:t>
            </a:r>
            <a:r>
              <a:rPr dirty="0" sz="1500">
                <a:solidFill>
                  <a:srgbClr val="4D4D4D"/>
                </a:solidFill>
                <a:latin typeface="Arial MT"/>
                <a:cs typeface="Arial MT"/>
              </a:rPr>
              <a:t>	</a:t>
            </a:r>
            <a:r>
              <a:rPr dirty="0" sz="1500" spc="-75">
                <a:solidFill>
                  <a:srgbClr val="797979"/>
                </a:solidFill>
                <a:latin typeface="Arial MT"/>
                <a:cs typeface="Arial MT"/>
              </a:rPr>
              <a:t>s</a:t>
            </a:r>
            <a:r>
              <a:rPr dirty="0" sz="1500" spc="-18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33333"/>
                </a:solidFill>
                <a:latin typeface="Arial MT"/>
                <a:cs typeface="Arial MT"/>
              </a:rPr>
              <a:t>inp</a:t>
            </a:r>
            <a:r>
              <a:rPr dirty="0" sz="1500" spc="1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494949"/>
                </a:solidFill>
                <a:latin typeface="Arial MT"/>
                <a:cs typeface="Arial MT"/>
              </a:rPr>
              <a:t>\e</a:t>
            </a:r>
            <a:r>
              <a:rPr dirty="0" sz="1500">
                <a:solidFill>
                  <a:srgbClr val="494949"/>
                </a:solidFill>
                <a:latin typeface="Arial MT"/>
                <a:cs typeface="Arial MT"/>
              </a:rPr>
              <a:t>	</a:t>
            </a:r>
            <a:r>
              <a:rPr dirty="0" sz="1500">
                <a:solidFill>
                  <a:srgbClr val="575757"/>
                </a:solidFill>
                <a:latin typeface="Arial MT"/>
                <a:cs typeface="Arial MT"/>
              </a:rPr>
              <a:t>use</a:t>
            </a:r>
            <a:r>
              <a:rPr dirty="0" sz="1500" spc="465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4F4F4F"/>
                </a:solidFill>
                <a:latin typeface="Arial MT"/>
                <a:cs typeface="Arial MT"/>
              </a:rPr>
              <a:t>of</a:t>
            </a:r>
            <a:r>
              <a:rPr dirty="0" sz="1500">
                <a:solidFill>
                  <a:srgbClr val="4F4F4F"/>
                </a:solidFill>
                <a:latin typeface="Arial MT"/>
                <a:cs typeface="Arial MT"/>
              </a:rPr>
              <a:t>	</a:t>
            </a:r>
            <a:r>
              <a:rPr dirty="0" sz="1500" spc="-195">
                <a:solidFill>
                  <a:srgbClr val="878787"/>
                </a:solidFill>
                <a:latin typeface="Arial MT"/>
                <a:cs typeface="Arial MT"/>
              </a:rPr>
              <a:t>c</a:t>
            </a:r>
            <a:r>
              <a:rPr dirty="0" sz="1500" spc="-2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500" spc="-55">
                <a:solidFill>
                  <a:srgbClr val="6E6E6E"/>
                </a:solidFill>
                <a:latin typeface="Arial MT"/>
                <a:cs typeface="Arial MT"/>
              </a:rPr>
              <a:t>\a</a:t>
            </a:r>
            <a:r>
              <a:rPr dirty="0" sz="1500" spc="3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545454"/>
                </a:solidFill>
                <a:latin typeface="Arial MT"/>
                <a:cs typeface="Arial MT"/>
              </a:rPr>
              <a:t>sses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1500">
              <a:latin typeface="Arial MT"/>
              <a:cs typeface="Arial MT"/>
            </a:endParaRPr>
          </a:p>
          <a:p>
            <a:pPr marL="771525">
              <a:lnSpc>
                <a:spcPct val="100000"/>
              </a:lnSpc>
              <a:tabLst>
                <a:tab pos="1536700" algn="l"/>
                <a:tab pos="4640580" algn="l"/>
                <a:tab pos="5164455" algn="l"/>
              </a:tabLst>
            </a:pPr>
            <a:r>
              <a:rPr dirty="0" sz="1800">
                <a:solidFill>
                  <a:srgbClr val="6B6B6B"/>
                </a:solidFill>
                <a:latin typeface="Arial MT"/>
                <a:cs typeface="Arial MT"/>
              </a:rPr>
              <a:t>s</a:t>
            </a:r>
            <a:r>
              <a:rPr dirty="0" sz="1800" spc="30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800" spc="-475">
                <a:solidFill>
                  <a:srgbClr val="626262"/>
                </a:solidFill>
                <a:latin typeface="Arial MT"/>
                <a:cs typeface="Arial MT"/>
              </a:rPr>
              <a:t>F</a:t>
            </a:r>
            <a:r>
              <a:rPr dirty="0" sz="1800" spc="-21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707070"/>
                </a:solidFill>
                <a:latin typeface="Arial MT"/>
                <a:cs typeface="Arial MT"/>
              </a:rPr>
              <a:t>roo</a:t>
            </a:r>
            <a:r>
              <a:rPr dirty="0" sz="1800">
                <a:solidFill>
                  <a:srgbClr val="707070"/>
                </a:solid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4D4D4D"/>
                </a:solidFill>
                <a:latin typeface="Arial MT"/>
                <a:cs typeface="Arial MT"/>
              </a:rPr>
              <a:t>the</a:t>
            </a:r>
            <a:r>
              <a:rPr dirty="0" sz="1800" spc="229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800" spc="-45">
                <a:solidFill>
                  <a:srgbClr val="494949"/>
                </a:solidFill>
                <a:latin typeface="Arial MT"/>
                <a:cs typeface="Arial MT"/>
              </a:rPr>
              <a:t>top</a:t>
            </a:r>
            <a:r>
              <a:rPr dirty="0" sz="1800" spc="-254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5B5B5B"/>
                </a:solidFill>
                <a:latin typeface="Arial MT"/>
                <a:cs typeface="Arial MT"/>
              </a:rPr>
              <a:t>teve</a:t>
            </a:r>
            <a:r>
              <a:rPr dirty="0" sz="1800" spc="-20">
                <a:solidFill>
                  <a:srgbClr val="898989"/>
                </a:solidFill>
                <a:latin typeface="Arial MT"/>
                <a:cs typeface="Arial MT"/>
              </a:rPr>
              <a:t>1</a:t>
            </a:r>
            <a:r>
              <a:rPr dirty="0" sz="1800" spc="-1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F4F4F"/>
                </a:solidFill>
                <a:latin typeface="Arial MT"/>
                <a:cs typeface="Arial MT"/>
              </a:rPr>
              <a:t>Reia</a:t>
            </a:r>
            <a:r>
              <a:rPr dirty="0" sz="1800" spc="22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800" spc="55">
                <a:solidFill>
                  <a:srgbClr val="525252"/>
                </a:solidFill>
                <a:latin typeface="Arial MT"/>
                <a:cs typeface="Arial MT"/>
              </a:rPr>
              <a:t>directory,</a:t>
            </a:r>
            <a:r>
              <a:rPr dirty="0" sz="1800">
                <a:solidFill>
                  <a:srgbClr val="525252"/>
                </a:solidFill>
                <a:latin typeface="Arial MT"/>
                <a:cs typeface="Arial MT"/>
              </a:rPr>
              <a:t>	</a:t>
            </a:r>
            <a:r>
              <a:rPr dirty="0" sz="1800" spc="-20">
                <a:solidFill>
                  <a:srgbClr val="646464"/>
                </a:solidFill>
                <a:latin typeface="Arial MT"/>
                <a:cs typeface="Arial MT"/>
              </a:rPr>
              <a:t>run:</a:t>
            </a:r>
            <a:r>
              <a:rPr dirty="0" sz="1800">
                <a:solidFill>
                  <a:srgbClr val="646464"/>
                </a:solidFill>
                <a:latin typeface="Arial MT"/>
                <a:cs typeface="Arial MT"/>
              </a:rPr>
              <a:t>	</a:t>
            </a:r>
            <a:r>
              <a:rPr dirty="0" sz="1800" spc="-114">
                <a:solidFill>
                  <a:srgbClr val="575757"/>
                </a:solidFill>
                <a:latin typeface="Arial MT"/>
                <a:cs typeface="Arial MT"/>
              </a:rPr>
              <a:t>b1nr</a:t>
            </a:r>
            <a:r>
              <a:rPr dirty="0" sz="1800" spc="-22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606060"/>
                </a:solidFill>
                <a:latin typeface="Arial MT"/>
                <a:cs typeface="Arial MT"/>
              </a:rPr>
              <a:t>re</a:t>
            </a:r>
            <a:r>
              <a:rPr dirty="0" sz="1800" spc="31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5D5D5D"/>
                </a:solidFill>
                <a:latin typeface="Arial MT"/>
                <a:cs typeface="Arial MT"/>
              </a:rPr>
              <a:t>a</a:t>
            </a:r>
            <a:r>
              <a:rPr dirty="0" sz="1800" spc="285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3B3B3B"/>
                </a:solidFill>
                <a:latin typeface="Arial MT"/>
                <a:cs typeface="Arial MT"/>
              </a:rPr>
              <a:t>exarip\esyqrcete</a:t>
            </a:r>
            <a:r>
              <a:rPr dirty="0" baseline="4629" sz="2700" spc="-37">
                <a:solidFill>
                  <a:srgbClr val="3B3B3B"/>
                </a:solidFill>
                <a:latin typeface="Arial MT"/>
                <a:cs typeface="Arial MT"/>
              </a:rPr>
              <a:t>r.</a:t>
            </a:r>
            <a:r>
              <a:rPr dirty="0" baseline="4629" sz="2700" spc="44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800" spc="-25" i="1">
                <a:solidFill>
                  <a:srgbClr val="676767"/>
                </a:solidFill>
                <a:latin typeface="Arial"/>
                <a:cs typeface="Arial"/>
              </a:rPr>
              <a:t>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261656" y="4672012"/>
            <a:ext cx="43370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65">
                <a:solidFill>
                  <a:srgbClr val="666666"/>
                </a:solidFill>
                <a:latin typeface="Arial MT"/>
                <a:cs typeface="Arial MT"/>
              </a:rPr>
              <a:t>Wiki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408446" y="4672012"/>
            <a:ext cx="55435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90">
                <a:solidFill>
                  <a:srgbClr val="777777"/>
                </a:solidFill>
                <a:latin typeface="Arial MT"/>
                <a:cs typeface="Arial MT"/>
              </a:rPr>
              <a:t>Pulse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709470" y="4672012"/>
            <a:ext cx="72707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85">
                <a:solidFill>
                  <a:srgbClr val="696969"/>
                </a:solidFill>
                <a:latin typeface="Arial MT"/>
                <a:cs typeface="Arial MT"/>
              </a:rPr>
              <a:t>Grapns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89343" y="9169717"/>
            <a:ext cx="4387850" cy="268287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310"/>
              </a:spcBef>
            </a:pPr>
            <a:r>
              <a:rPr dirty="0" sz="1700" spc="-290">
                <a:solidFill>
                  <a:srgbClr val="757575"/>
                </a:solidFill>
                <a:latin typeface="Arial MT"/>
                <a:cs typeface="Arial MT"/>
              </a:rPr>
              <a:t>c</a:t>
            </a:r>
            <a:r>
              <a:rPr dirty="0" sz="1700" spc="-25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707070"/>
                </a:solidFill>
                <a:latin typeface="Arial MT"/>
                <a:cs typeface="Arial MT"/>
              </a:rPr>
              <a:t>tass</a:t>
            </a:r>
            <a:r>
              <a:rPr dirty="0" sz="1700" spc="29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700" spc="-150">
                <a:solidFill>
                  <a:srgbClr val="676767"/>
                </a:solidFill>
                <a:latin typeface="Arial MT"/>
                <a:cs typeface="Arial MT"/>
              </a:rPr>
              <a:t>E›rce</a:t>
            </a:r>
            <a:r>
              <a:rPr dirty="0" sz="1700" spc="-254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4B4B4B"/>
                </a:solidFill>
                <a:latin typeface="Arial MT"/>
                <a:cs typeface="Arial MT"/>
              </a:rPr>
              <a:t>ter</a:t>
            </a:r>
            <a:endParaRPr sz="1700">
              <a:latin typeface="Arial MT"/>
              <a:cs typeface="Arial MT"/>
            </a:endParaRPr>
          </a:p>
          <a:p>
            <a:pPr marL="231775">
              <a:lnSpc>
                <a:spcPct val="100000"/>
              </a:lnSpc>
              <a:spcBef>
                <a:spcPts val="210"/>
              </a:spcBef>
              <a:tabLst>
                <a:tab pos="672465" algn="l"/>
              </a:tabLst>
            </a:pPr>
            <a:r>
              <a:rPr dirty="0" sz="1700" spc="-25">
                <a:solidFill>
                  <a:srgbClr val="424242"/>
                </a:solidFill>
                <a:latin typeface="Arial MT"/>
                <a:cs typeface="Arial MT"/>
              </a:rPr>
              <a:t>def</a:t>
            </a:r>
            <a:r>
              <a:rPr dirty="0" sz="1700">
                <a:solidFill>
                  <a:srgbClr val="424242"/>
                </a:solidFill>
                <a:latin typeface="Arial MT"/>
                <a:cs typeface="Arial MT"/>
              </a:rPr>
              <a:t>	</a:t>
            </a:r>
            <a:r>
              <a:rPr dirty="0" sz="1700" spc="-45">
                <a:solidFill>
                  <a:srgbClr val="606060"/>
                </a:solidFill>
                <a:latin typeface="Arial MT"/>
                <a:cs typeface="Arial MT"/>
              </a:rPr>
              <a:t>in</a:t>
            </a:r>
            <a:r>
              <a:rPr dirty="0" sz="1700" spc="-114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E5E5E"/>
                </a:solidFill>
                <a:latin typeface="Arial MT"/>
                <a:cs typeface="Arial MT"/>
              </a:rPr>
              <a:t>It</a:t>
            </a:r>
            <a:r>
              <a:rPr dirty="0" sz="1700" spc="459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dirty="0" sz="1700" spc="-45">
                <a:solidFill>
                  <a:srgbClr val="494949"/>
                </a:solidFill>
                <a:latin typeface="Arial MT"/>
                <a:cs typeface="Arial MT"/>
              </a:rPr>
              <a:t>ia1</a:t>
            </a:r>
            <a:r>
              <a:rPr dirty="0" sz="1700" spc="-7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25252"/>
                </a:solidFill>
                <a:latin typeface="Arial MT"/>
                <a:cs typeface="Arial MT"/>
              </a:rPr>
              <a:t>i</a:t>
            </a:r>
            <a:r>
              <a:rPr dirty="0" sz="1700" spc="2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700" spc="-180">
                <a:solidFill>
                  <a:srgbClr val="4D4D4D"/>
                </a:solidFill>
                <a:latin typeface="Arial MT"/>
                <a:cs typeface="Arial MT"/>
              </a:rPr>
              <a:t>ze</a:t>
            </a:r>
            <a:r>
              <a:rPr dirty="0" sz="1700" spc="-19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F4F4F"/>
                </a:solidFill>
                <a:latin typeface="Arial MT"/>
                <a:cs typeface="Arial MT"/>
              </a:rPr>
              <a:t>(g</a:t>
            </a:r>
            <a:r>
              <a:rPr dirty="0" sz="1700">
                <a:solidFill>
                  <a:srgbClr val="3F3F3F"/>
                </a:solidFill>
                <a:latin typeface="Arial MT"/>
                <a:cs typeface="Arial MT"/>
              </a:rPr>
              <a:t>reet</a:t>
            </a:r>
            <a:r>
              <a:rPr dirty="0" sz="1700" spc="-15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5B5B5B"/>
                </a:solidFill>
                <a:latin typeface="Arial MT"/>
                <a:cs typeface="Arial MT"/>
              </a:rPr>
              <a:t>ing)</a:t>
            </a:r>
            <a:endParaRPr sz="1700">
              <a:latin typeface="Arial MT"/>
              <a:cs typeface="Arial MT"/>
            </a:endParaRPr>
          </a:p>
          <a:p>
            <a:pPr marL="231775" marR="1791335" indent="193040">
              <a:lnSpc>
                <a:spcPct val="113999"/>
              </a:lnSpc>
              <a:spcBef>
                <a:spcPts val="75"/>
              </a:spcBef>
            </a:pPr>
            <a:r>
              <a:rPr dirty="0" sz="1700">
                <a:solidFill>
                  <a:srgbClr val="999999"/>
                </a:solidFill>
                <a:latin typeface="Arial MT"/>
                <a:cs typeface="Arial MT"/>
              </a:rPr>
              <a:t>kg</a:t>
            </a:r>
            <a:r>
              <a:rPr dirty="0" sz="1700">
                <a:solidFill>
                  <a:srgbClr val="505050"/>
                </a:solidFill>
                <a:latin typeface="Arial MT"/>
                <a:cs typeface="Arial MT"/>
              </a:rPr>
              <a:t>rect</a:t>
            </a:r>
            <a:r>
              <a:rPr dirty="0" sz="1700" spc="-114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B4B4B"/>
                </a:solidFill>
                <a:latin typeface="Arial MT"/>
                <a:cs typeface="Arial MT"/>
              </a:rPr>
              <a:t>Ing</a:t>
            </a:r>
            <a:r>
              <a:rPr dirty="0" sz="1700" spc="49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A1A1A1"/>
                </a:solidFill>
                <a:latin typeface="Arial MT"/>
                <a:cs typeface="Arial MT"/>
              </a:rPr>
              <a:t>=</a:t>
            </a:r>
            <a:r>
              <a:rPr dirty="0" sz="1700" spc="490">
                <a:solidFill>
                  <a:srgbClr val="A1A1A1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64646"/>
                </a:solidFill>
                <a:latin typeface="Arial MT"/>
                <a:cs typeface="Arial MT"/>
              </a:rPr>
              <a:t>grect</a:t>
            </a:r>
            <a:r>
              <a:rPr dirty="0" sz="1700" spc="-19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700" spc="-80">
                <a:solidFill>
                  <a:srgbClr val="4D4D4D"/>
                </a:solidFill>
                <a:latin typeface="Arial MT"/>
                <a:cs typeface="Arial MT"/>
              </a:rPr>
              <a:t>1ng </a:t>
            </a:r>
            <a:r>
              <a:rPr dirty="0" sz="1700" spc="-25">
                <a:solidFill>
                  <a:srgbClr val="464646"/>
                </a:solidFill>
                <a:latin typeface="Arial MT"/>
                <a:cs typeface="Arial MT"/>
              </a:rPr>
              <a:t>end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1700">
              <a:latin typeface="Arial MT"/>
              <a:cs typeface="Arial MT"/>
            </a:endParaRPr>
          </a:p>
          <a:p>
            <a:pPr marL="231775">
              <a:lnSpc>
                <a:spcPct val="100000"/>
              </a:lnSpc>
              <a:spcBef>
                <a:spcPts val="5"/>
              </a:spcBef>
              <a:tabLst>
                <a:tab pos="661035" algn="l"/>
              </a:tabLst>
            </a:pPr>
            <a:r>
              <a:rPr dirty="0" sz="1700" spc="-25">
                <a:solidFill>
                  <a:srgbClr val="575757"/>
                </a:solidFill>
                <a:latin typeface="Arial MT"/>
                <a:cs typeface="Arial MT"/>
              </a:rPr>
              <a:t>def</a:t>
            </a:r>
            <a:r>
              <a:rPr dirty="0" sz="1700">
                <a:solidFill>
                  <a:srgbClr val="575757"/>
                </a:solidFill>
                <a:latin typeface="Arial MT"/>
                <a:cs typeface="Arial MT"/>
              </a:rPr>
              <a:t>	</a:t>
            </a:r>
            <a:r>
              <a:rPr dirty="0" sz="1700">
                <a:solidFill>
                  <a:srgbClr val="595959"/>
                </a:solidFill>
                <a:latin typeface="Arial MT"/>
                <a:cs typeface="Arial MT"/>
              </a:rPr>
              <a:t>great</a:t>
            </a:r>
            <a:r>
              <a:rPr dirty="0" sz="1700" spc="-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797979"/>
                </a:solidFill>
                <a:latin typeface="Arial MT"/>
                <a:cs typeface="Arial MT"/>
              </a:rPr>
              <a:t>I</a:t>
            </a:r>
            <a:r>
              <a:rPr dirty="0" sz="1700" spc="-13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25252"/>
                </a:solidFill>
                <a:latin typeface="Arial MT"/>
                <a:cs typeface="Arial MT"/>
              </a:rPr>
              <a:t>subject</a:t>
            </a:r>
            <a:r>
              <a:rPr dirty="0" sz="1700" spc="5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757575"/>
                </a:solidFill>
                <a:latin typeface="Arial MT"/>
                <a:cs typeface="Arial MT"/>
              </a:rPr>
              <a:t>›</a:t>
            </a:r>
            <a:endParaRPr sz="1700">
              <a:latin typeface="Arial MT"/>
              <a:cs typeface="Arial MT"/>
            </a:endParaRPr>
          </a:p>
          <a:p>
            <a:pPr marL="435609">
              <a:lnSpc>
                <a:spcPct val="100000"/>
              </a:lnSpc>
              <a:spcBef>
                <a:spcPts val="245"/>
              </a:spcBef>
              <a:tabLst>
                <a:tab pos="2058670" algn="l"/>
              </a:tabLst>
            </a:pPr>
            <a:r>
              <a:rPr dirty="0" sz="1700" spc="-65" i="1">
                <a:solidFill>
                  <a:srgbClr val="6E6E6E"/>
                </a:solidFill>
                <a:latin typeface="Arial"/>
                <a:cs typeface="Arial"/>
              </a:rPr>
              <a:t>“4</a:t>
            </a:r>
            <a:r>
              <a:rPr dirty="0" sz="1700" spc="35" i="1">
                <a:solidFill>
                  <a:srgbClr val="6E6E6E"/>
                </a:solidFill>
                <a:latin typeface="Arial"/>
                <a:cs typeface="Arial"/>
              </a:rPr>
              <a:t> </a:t>
            </a:r>
            <a:r>
              <a:rPr dirty="0" sz="1700" spc="-90" i="1">
                <a:solidFill>
                  <a:srgbClr val="757575"/>
                </a:solidFill>
                <a:latin typeface="Arial"/>
                <a:cs typeface="Arial"/>
              </a:rPr>
              <a:t>l</a:t>
            </a:r>
            <a:r>
              <a:rPr dirty="0" sz="1700" spc="-50" i="1">
                <a:solidFill>
                  <a:srgbClr val="757575"/>
                </a:solidFill>
                <a:latin typeface="Arial"/>
                <a:cs typeface="Arial"/>
              </a:rPr>
              <a:t> </a:t>
            </a:r>
            <a:r>
              <a:rPr dirty="0" sz="1700" spc="-20" i="1">
                <a:solidFill>
                  <a:srgbClr val="494949"/>
                </a:solidFill>
                <a:latin typeface="Arial"/>
                <a:cs typeface="Arial"/>
              </a:rPr>
              <a:t>figreet</a:t>
            </a:r>
            <a:r>
              <a:rPr dirty="0" sz="1700" spc="-125" i="1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dirty="0" sz="1700" spc="-75">
                <a:solidFill>
                  <a:srgbClr val="484848"/>
                </a:solidFill>
                <a:latin typeface="Arial MT"/>
                <a:cs typeface="Arial MT"/>
              </a:rPr>
              <a:t>1nq</a:t>
            </a:r>
            <a:r>
              <a:rPr dirty="0" sz="1700" spc="-75">
                <a:solidFill>
                  <a:srgbClr val="828282"/>
                </a:solidFill>
                <a:latin typeface="Arial MT"/>
                <a:cs typeface="Arial MT"/>
              </a:rPr>
              <a:t>I</a:t>
            </a:r>
            <a:r>
              <a:rPr dirty="0" sz="1700" spc="-2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505050"/>
                </a:solidFill>
                <a:latin typeface="Arial MT"/>
                <a:cs typeface="Arial MT"/>
              </a:rPr>
              <a:t>,</a:t>
            </a:r>
            <a:r>
              <a:rPr dirty="0" sz="1700">
                <a:solidFill>
                  <a:srgbClr val="505050"/>
                </a:solidFill>
                <a:latin typeface="Arial MT"/>
                <a:cs typeface="Arial MT"/>
              </a:rPr>
              <a:t>	</a:t>
            </a:r>
            <a:r>
              <a:rPr dirty="0" sz="1700">
                <a:solidFill>
                  <a:srgbClr val="595959"/>
                </a:solidFill>
                <a:latin typeface="Arial MT"/>
                <a:cs typeface="Arial MT"/>
              </a:rPr>
              <a:t>¥(subj</a:t>
            </a:r>
            <a:r>
              <a:rPr dirty="0" sz="1700" spc="-28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700" spc="-150">
                <a:solidFill>
                  <a:srgbClr val="6B6B6B"/>
                </a:solidFill>
                <a:latin typeface="Arial MT"/>
                <a:cs typeface="Arial MT"/>
              </a:rPr>
              <a:t>ec</a:t>
            </a:r>
            <a:r>
              <a:rPr dirty="0" sz="1700" spc="-17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45454"/>
                </a:solidFill>
                <a:latin typeface="Arial MT"/>
                <a:cs typeface="Arial MT"/>
              </a:rPr>
              <a:t>t</a:t>
            </a:r>
            <a:r>
              <a:rPr dirty="0" sz="1700" spc="-10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666666"/>
                </a:solidFill>
                <a:latin typeface="Arial MT"/>
                <a:cs typeface="Arial MT"/>
              </a:rPr>
              <a:t>}</a:t>
            </a:r>
            <a:r>
              <a:rPr dirty="0" sz="1700" spc="-1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1700" spc="-110">
                <a:solidFill>
                  <a:srgbClr val="878787"/>
                </a:solidFill>
                <a:latin typeface="Arial MT"/>
                <a:cs typeface="Arial MT"/>
              </a:rPr>
              <a:t>!</a:t>
            </a:r>
            <a:r>
              <a:rPr dirty="0" sz="1700" spc="-10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700" spc="-40">
                <a:solidFill>
                  <a:srgbClr val="6B6B6B"/>
                </a:solidFill>
                <a:latin typeface="Arial MT"/>
                <a:cs typeface="Arial MT"/>
              </a:rPr>
              <a:t>\n”</a:t>
            </a:r>
            <a:r>
              <a:rPr dirty="0" sz="1700" spc="459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700" spc="-110">
                <a:solidFill>
                  <a:srgbClr val="5B5B5B"/>
                </a:solidFill>
                <a:latin typeface="Arial MT"/>
                <a:cs typeface="Arial MT"/>
              </a:rPr>
              <a:t>.</a:t>
            </a:r>
            <a:r>
              <a:rPr dirty="0" sz="1700" spc="-204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75757"/>
                </a:solidFill>
                <a:latin typeface="Arial MT"/>
                <a:cs typeface="Arial MT"/>
              </a:rPr>
              <a:t>pr</a:t>
            </a:r>
            <a:r>
              <a:rPr dirty="0" sz="1700" spc="-229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D4D4D"/>
                </a:solidFill>
                <a:latin typeface="Arial MT"/>
                <a:cs typeface="Arial MT"/>
              </a:rPr>
              <a:t>int</a:t>
            </a:r>
            <a:r>
              <a:rPr dirty="0" sz="1700" spc="21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00" spc="-60">
                <a:solidFill>
                  <a:srgbClr val="7C7C7C"/>
                </a:solidFill>
                <a:latin typeface="Arial MT"/>
                <a:cs typeface="Arial MT"/>
              </a:rPr>
              <a:t>(</a:t>
            </a:r>
            <a:r>
              <a:rPr dirty="0" sz="1700" spc="-90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777777"/>
                </a:solidFill>
                <a:latin typeface="Arial MT"/>
                <a:cs typeface="Arial MT"/>
              </a:rPr>
              <a:t>)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25">
                <a:solidFill>
                  <a:srgbClr val="606060"/>
                </a:solidFill>
                <a:latin typeface="Arial MT"/>
                <a:cs typeface="Arial MT"/>
              </a:rPr>
              <a:t>end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391334" y="12096051"/>
            <a:ext cx="3076575" cy="63754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800" spc="-250" i="1">
                <a:solidFill>
                  <a:srgbClr val="707070"/>
                </a:solidFill>
                <a:latin typeface="Arial"/>
                <a:cs typeface="Arial"/>
              </a:rPr>
              <a:t>g</a:t>
            </a:r>
            <a:r>
              <a:rPr dirty="0" sz="1800" spc="-275" i="1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25252"/>
                </a:solidFill>
                <a:latin typeface="Arial MT"/>
                <a:cs typeface="Arial MT"/>
              </a:rPr>
              <a:t>recter</a:t>
            </a:r>
            <a:r>
              <a:rPr dirty="0" sz="1800" spc="46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808080"/>
                </a:solidFill>
                <a:latin typeface="Arial MT"/>
                <a:cs typeface="Arial MT"/>
              </a:rPr>
              <a:t>=</a:t>
            </a:r>
            <a:r>
              <a:rPr dirty="0" sz="1800" spc="41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800" spc="-140">
                <a:solidFill>
                  <a:srgbClr val="525252"/>
                </a:solidFill>
                <a:latin typeface="Arial MT"/>
                <a:cs typeface="Arial MT"/>
              </a:rPr>
              <a:t>Greener</a:t>
            </a:r>
            <a:r>
              <a:rPr dirty="0" sz="1800" spc="-18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800" spc="60">
                <a:solidFill>
                  <a:srgbClr val="7C7C7C"/>
                </a:solidFill>
                <a:latin typeface="Arial MT"/>
                <a:cs typeface="Arial MT"/>
              </a:rPr>
              <a:t>I"net</a:t>
            </a:r>
            <a:r>
              <a:rPr dirty="0" sz="1800" spc="-130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666666"/>
                </a:solidFill>
                <a:latin typeface="Arial MT"/>
                <a:cs typeface="Arial MT"/>
              </a:rPr>
              <a:t>to"</a:t>
            </a:r>
            <a:r>
              <a:rPr dirty="0" sz="1800" spc="-2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747474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21590">
              <a:lnSpc>
                <a:spcPct val="100000"/>
              </a:lnSpc>
              <a:spcBef>
                <a:spcPts val="390"/>
              </a:spcBef>
              <a:tabLst>
                <a:tab pos="2475865" algn="l"/>
              </a:tabLst>
            </a:pPr>
            <a:r>
              <a:rPr dirty="0" sz="1500" spc="90">
                <a:solidFill>
                  <a:srgbClr val="7E7E7E"/>
                </a:solidFill>
                <a:latin typeface="Arial MT"/>
                <a:cs typeface="Arial MT"/>
              </a:rPr>
              <a:t>g</a:t>
            </a:r>
            <a:r>
              <a:rPr dirty="0" sz="1500" spc="90">
                <a:solidFill>
                  <a:srgbClr val="595959"/>
                </a:solidFill>
                <a:latin typeface="Arial MT"/>
                <a:cs typeface="Arial MT"/>
              </a:rPr>
              <a:t>reet</a:t>
            </a:r>
            <a:r>
              <a:rPr dirty="0" sz="1500" spc="-14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-85">
                <a:solidFill>
                  <a:srgbClr val="5D5D5D"/>
                </a:solidFill>
                <a:latin typeface="Arial MT"/>
                <a:cs typeface="Arial MT"/>
              </a:rPr>
              <a:t>e</a:t>
            </a:r>
            <a:r>
              <a:rPr dirty="0" sz="1500" spc="-254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95959"/>
                </a:solidFill>
                <a:latin typeface="Arial MT"/>
                <a:cs typeface="Arial MT"/>
              </a:rPr>
              <a:t>r.</a:t>
            </a:r>
            <a:r>
              <a:rPr dirty="0" sz="1500" spc="2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00" spc="114">
                <a:solidFill>
                  <a:srgbClr val="444444"/>
                </a:solidFill>
                <a:latin typeface="Arial MT"/>
                <a:cs typeface="Arial MT"/>
              </a:rPr>
              <a:t>great</a:t>
            </a:r>
            <a:r>
              <a:rPr dirty="0" sz="1500" spc="-10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500" spc="60">
                <a:solidFill>
                  <a:srgbClr val="797979"/>
                </a:solidFill>
                <a:latin typeface="Arial MT"/>
                <a:cs typeface="Arial MT"/>
              </a:rPr>
              <a:t>(</a:t>
            </a:r>
            <a:r>
              <a:rPr dirty="0" sz="1500" spc="60" i="1">
                <a:solidFill>
                  <a:srgbClr val="696969"/>
                </a:solidFill>
                <a:latin typeface="Arial"/>
                <a:cs typeface="Arial"/>
              </a:rPr>
              <a:t>"war</a:t>
            </a:r>
            <a:r>
              <a:rPr dirty="0" sz="1500" spc="-75" i="1">
                <a:solidFill>
                  <a:srgbClr val="696969"/>
                </a:solidFill>
                <a:latin typeface="Arial"/>
                <a:cs typeface="Arial"/>
              </a:rPr>
              <a:t> </a:t>
            </a:r>
            <a:r>
              <a:rPr dirty="0" sz="1500" spc="50">
                <a:solidFill>
                  <a:srgbClr val="606060"/>
                </a:solidFill>
                <a:latin typeface="Arial MT"/>
                <a:cs typeface="Arial MT"/>
              </a:rPr>
              <a:t>Id"</a:t>
            </a:r>
            <a:r>
              <a:rPr dirty="0" sz="1500" spc="21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500" spc="-50">
                <a:solidFill>
                  <a:srgbClr val="858585"/>
                </a:solidFill>
                <a:latin typeface="Arial MT"/>
                <a:cs typeface="Arial MT"/>
              </a:rPr>
              <a:t>)</a:t>
            </a:r>
            <a:r>
              <a:rPr dirty="0" sz="1500">
                <a:solidFill>
                  <a:srgbClr val="858585"/>
                </a:solidFill>
                <a:latin typeface="Arial MT"/>
                <a:cs typeface="Arial MT"/>
              </a:rPr>
              <a:t>	</a:t>
            </a:r>
            <a:r>
              <a:rPr dirty="0" sz="1500" spc="-265">
                <a:solidFill>
                  <a:srgbClr val="6E6E6E"/>
                </a:solidFill>
                <a:latin typeface="Arial MT"/>
                <a:cs typeface="Arial MT"/>
              </a:rPr>
              <a:t>C</a:t>
            </a:r>
            <a:r>
              <a:rPr dirty="0" sz="1500" spc="45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500" spc="-35">
                <a:solidFill>
                  <a:srgbClr val="606060"/>
                </a:solidFill>
                <a:latin typeface="Arial MT"/>
                <a:cs typeface="Arial MT"/>
              </a:rPr>
              <a:t>p</a:t>
            </a:r>
            <a:r>
              <a:rPr dirty="0" sz="1500" spc="-28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500" spc="-135">
                <a:solidFill>
                  <a:srgbClr val="6E6E6E"/>
                </a:solidFill>
                <a:latin typeface="Arial MT"/>
                <a:cs typeface="Arial MT"/>
              </a:rPr>
              <a:t>F</a:t>
            </a:r>
            <a:r>
              <a:rPr dirty="0" sz="1500" spc="-135">
                <a:solidFill>
                  <a:srgbClr val="494949"/>
                </a:solidFill>
                <a:latin typeface="Arial MT"/>
                <a:cs typeface="Arial MT"/>
              </a:rPr>
              <a:t>Int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620364" y="12479337"/>
            <a:ext cx="9975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850" algn="l"/>
              </a:tabLst>
            </a:pPr>
            <a:r>
              <a:rPr dirty="0" sz="1500" spc="-25">
                <a:solidFill>
                  <a:srgbClr val="727272"/>
                </a:solidFill>
                <a:latin typeface="Arial MT"/>
                <a:cs typeface="Arial MT"/>
              </a:rPr>
              <a:t>s:</a:t>
            </a:r>
            <a:r>
              <a:rPr dirty="0" sz="1500">
                <a:solidFill>
                  <a:srgbClr val="727272"/>
                </a:solidFill>
                <a:latin typeface="Arial MT"/>
                <a:cs typeface="Arial MT"/>
              </a:rPr>
              <a:t>	</a:t>
            </a:r>
            <a:r>
              <a:rPr dirty="0" sz="1500">
                <a:solidFill>
                  <a:srgbClr val="959595"/>
                </a:solidFill>
                <a:latin typeface="Arial MT"/>
                <a:cs typeface="Arial MT"/>
              </a:rPr>
              <a:t>"He</a:t>
            </a:r>
            <a:r>
              <a:rPr dirty="0" sz="1500">
                <a:solidFill>
                  <a:srgbClr val="808080"/>
                </a:solidFill>
                <a:latin typeface="Arial MT"/>
                <a:cs typeface="Arial MT"/>
              </a:rPr>
              <a:t>1</a:t>
            </a:r>
            <a:r>
              <a:rPr dirty="0" sz="1500" spc="-18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676767"/>
                </a:solidFill>
                <a:latin typeface="Arial MT"/>
                <a:cs typeface="Arial MT"/>
              </a:rPr>
              <a:t>to,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775717" y="12479337"/>
            <a:ext cx="7239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646464"/>
                </a:solidFill>
                <a:latin typeface="Arial MT"/>
                <a:cs typeface="Arial MT"/>
              </a:rPr>
              <a:t>no</a:t>
            </a:r>
            <a:r>
              <a:rPr dirty="0" sz="1500" spc="-229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525252"/>
                </a:solidFill>
                <a:latin typeface="Arial MT"/>
                <a:cs typeface="Arial MT"/>
              </a:rPr>
              <a:t>r</a:t>
            </a:r>
            <a:r>
              <a:rPr dirty="0" sz="1500" spc="5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696969"/>
                </a:solidFill>
                <a:latin typeface="Arial MT"/>
                <a:cs typeface="Arial MT"/>
              </a:rPr>
              <a:t>\d</a:t>
            </a:r>
            <a:r>
              <a:rPr dirty="0" sz="1500" spc="1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8E8E8E"/>
                </a:solidFill>
                <a:latin typeface="Arial MT"/>
                <a:cs typeface="Arial MT"/>
              </a:rPr>
              <a:t>!“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557664" y="3919537"/>
            <a:ext cx="120205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2344" algn="l"/>
              </a:tabLst>
            </a:pPr>
            <a:r>
              <a:rPr dirty="0" sz="1700" spc="-125">
                <a:solidFill>
                  <a:srgbClr val="444444"/>
                </a:solidFill>
                <a:latin typeface="Arial MT"/>
                <a:cs typeface="Arial MT"/>
              </a:rPr>
              <a:t>Watch</a:t>
            </a:r>
            <a:r>
              <a:rPr dirty="0" sz="1700" spc="-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3A3A3A"/>
                </a:solidFill>
                <a:latin typeface="Arial MT"/>
                <a:cs typeface="Arial MT"/>
              </a:rPr>
              <a:t>•</a:t>
            </a:r>
            <a:r>
              <a:rPr dirty="0" sz="1700">
                <a:solidFill>
                  <a:srgbClr val="3A3A3A"/>
                </a:solidFill>
                <a:latin typeface="Arial MT"/>
                <a:cs typeface="Arial MT"/>
              </a:rPr>
              <a:t>	</a:t>
            </a:r>
            <a:r>
              <a:rPr dirty="0" sz="1700" spc="-110">
                <a:solidFill>
                  <a:srgbClr val="414141"/>
                </a:solidFill>
                <a:latin typeface="Arial MT"/>
                <a:cs typeface="Arial MT"/>
              </a:rPr>
              <a:t>14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436546" y="3919537"/>
            <a:ext cx="36639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5">
                <a:solidFill>
                  <a:srgbClr val="3B3B3B"/>
                </a:solidFill>
                <a:latin typeface="Arial MT"/>
                <a:cs typeface="Arial MT"/>
              </a:rPr>
              <a:t>Star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5064675" y="3919537"/>
            <a:ext cx="1850389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4220" algn="l"/>
                <a:tab pos="1604010" algn="l"/>
              </a:tabLst>
            </a:pPr>
            <a:r>
              <a:rPr dirty="0" sz="1700" spc="-25">
                <a:solidFill>
                  <a:srgbClr val="3F3F3F"/>
                </a:solidFill>
                <a:latin typeface="Arial MT"/>
                <a:cs typeface="Arial MT"/>
              </a:rPr>
              <a:t>731</a:t>
            </a:r>
            <a:r>
              <a:rPr dirty="0" sz="1700">
                <a:solidFill>
                  <a:srgbClr val="3F3F3F"/>
                </a:solidFill>
                <a:latin typeface="Arial MT"/>
                <a:cs typeface="Arial MT"/>
              </a:rPr>
              <a:t>	</a:t>
            </a:r>
            <a:r>
              <a:rPr dirty="0" sz="1700" spc="-520">
                <a:solidFill>
                  <a:srgbClr val="3B3B3B"/>
                </a:solidFill>
                <a:latin typeface="Arial MT"/>
                <a:cs typeface="Arial MT"/>
              </a:rPr>
              <a:t>@</a:t>
            </a:r>
            <a:r>
              <a:rPr dirty="0" sz="1700" spc="-1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3F3F3F"/>
                </a:solidFill>
                <a:latin typeface="Arial MT"/>
                <a:cs typeface="Arial MT"/>
              </a:rPr>
              <a:t>Fork</a:t>
            </a:r>
            <a:r>
              <a:rPr dirty="0" sz="1700">
                <a:solidFill>
                  <a:srgbClr val="3F3F3F"/>
                </a:solidFill>
                <a:latin typeface="Arial MT"/>
                <a:cs typeface="Arial MT"/>
              </a:rPr>
              <a:t>	</a:t>
            </a:r>
            <a:r>
              <a:rPr dirty="0" sz="1700" spc="-25">
                <a:solidFill>
                  <a:srgbClr val="494949"/>
                </a:solidFill>
                <a:latin typeface="Arial MT"/>
                <a:cs typeface="Arial MT"/>
              </a:rPr>
              <a:t>34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4942883" y="5462587"/>
            <a:ext cx="7239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10">
                <a:solidFill>
                  <a:srgbClr val="606060"/>
                </a:solidFill>
                <a:latin typeface="Arial MT"/>
                <a:cs typeface="Arial MT"/>
              </a:rPr>
              <a:t>Find</a:t>
            </a:r>
            <a:r>
              <a:rPr dirty="0" sz="1700" spc="-4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363636"/>
                </a:solidFill>
                <a:latin typeface="Arial MT"/>
                <a:cs typeface="Arial MT"/>
              </a:rPr>
              <a:t>file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5949967" y="5462587"/>
            <a:ext cx="9163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45">
                <a:solidFill>
                  <a:srgbClr val="4B4B4B"/>
                </a:solidFill>
                <a:latin typeface="Arial MT"/>
                <a:cs typeface="Arial MT"/>
              </a:rPr>
              <a:t>Copy</a:t>
            </a:r>
            <a:r>
              <a:rPr dirty="0" sz="1700" spc="-3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700" spc="-30">
                <a:solidFill>
                  <a:srgbClr val="565656"/>
                </a:solidFill>
                <a:latin typeface="Arial MT"/>
                <a:cs typeface="Arial MT"/>
              </a:rPr>
              <a:t>path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4638895" y="6138862"/>
            <a:ext cx="22098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84985" algn="l"/>
              </a:tabLst>
            </a:pPr>
            <a:r>
              <a:rPr dirty="0" sz="1700" spc="-140">
                <a:solidFill>
                  <a:srgbClr val="646464"/>
                </a:solidFill>
                <a:latin typeface="Arial MT"/>
                <a:cs typeface="Arial MT"/>
              </a:rPr>
              <a:t>da4679c</a:t>
            </a:r>
            <a:r>
              <a:rPr dirty="0" sz="1700" spc="45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9C9C9C"/>
                </a:solidFill>
                <a:latin typeface="Arial MT"/>
                <a:cs typeface="Arial MT"/>
              </a:rPr>
              <a:t>on</a:t>
            </a:r>
            <a:r>
              <a:rPr dirty="0" sz="1700" spc="-80">
                <a:solidFill>
                  <a:srgbClr val="9C9C9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899199"/>
                </a:solidFill>
                <a:latin typeface="Arial MT"/>
                <a:cs typeface="Arial MT"/>
              </a:rPr>
              <a:t>J</a:t>
            </a:r>
            <a:r>
              <a:rPr dirty="0" sz="1700">
                <a:solidFill>
                  <a:srgbClr val="939393"/>
                </a:solidFill>
                <a:latin typeface="Arial MT"/>
                <a:cs typeface="Arial MT"/>
              </a:rPr>
              <a:t>u</a:t>
            </a:r>
            <a:r>
              <a:rPr dirty="0" sz="1700">
                <a:solidFill>
                  <a:srgbClr val="979797"/>
                </a:solidFill>
                <a:latin typeface="Arial MT"/>
                <a:cs typeface="Arial MT"/>
              </a:rPr>
              <a:t>r</a:t>
            </a:r>
            <a:r>
              <a:rPr dirty="0" sz="1700" spc="10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7C7C7C"/>
                </a:solidFill>
                <a:latin typeface="Arial MT"/>
                <a:cs typeface="Arial MT"/>
              </a:rPr>
              <a:t>13</a:t>
            </a:r>
            <a:r>
              <a:rPr dirty="0" sz="1700">
                <a:solidFill>
                  <a:srgbClr val="7C7C7C"/>
                </a:solidFill>
                <a:latin typeface="Arial MT"/>
                <a:cs typeface="Arial MT"/>
              </a:rPr>
              <a:t>	</a:t>
            </a:r>
            <a:r>
              <a:rPr dirty="0" sz="1700" spc="-220">
                <a:solidFill>
                  <a:srgbClr val="797979"/>
                </a:solidFill>
                <a:latin typeface="Arial MT"/>
                <a:cs typeface="Arial MT"/>
              </a:rPr>
              <a:t>201O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3057682" y="7539037"/>
            <a:ext cx="21805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9610" algn="l"/>
                <a:tab pos="1536065" algn="l"/>
              </a:tabLst>
            </a:pPr>
            <a:r>
              <a:rPr dirty="0" sz="1700" spc="-25">
                <a:solidFill>
                  <a:srgbClr val="4F4F4F"/>
                </a:solidFill>
                <a:latin typeface="Arial MT"/>
                <a:cs typeface="Arial MT"/>
              </a:rPr>
              <a:t>Raw</a:t>
            </a:r>
            <a:r>
              <a:rPr dirty="0" sz="1700">
                <a:solidFill>
                  <a:srgbClr val="4F4F4F"/>
                </a:solidFill>
                <a:latin typeface="Arial MT"/>
                <a:cs typeface="Arial MT"/>
              </a:rPr>
              <a:t>	</a:t>
            </a:r>
            <a:r>
              <a:rPr dirty="0" sz="1700" spc="-20">
                <a:solidFill>
                  <a:srgbClr val="565656"/>
                </a:solidFill>
                <a:latin typeface="Arial MT"/>
                <a:cs typeface="Arial MT"/>
              </a:rPr>
              <a:t>Blame</a:t>
            </a:r>
            <a:r>
              <a:rPr dirty="0" sz="1700">
                <a:solidFill>
                  <a:srgbClr val="565656"/>
                </a:solidFill>
                <a:latin typeface="Arial MT"/>
                <a:cs typeface="Arial MT"/>
              </a:rPr>
              <a:t>	</a:t>
            </a:r>
            <a:r>
              <a:rPr dirty="0" sz="1700" spc="-45">
                <a:solidFill>
                  <a:srgbClr val="5B5B5B"/>
                </a:solidFill>
                <a:latin typeface="Arial MT"/>
                <a:cs typeface="Arial MT"/>
              </a:rPr>
              <a:t>History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6606240" y="7539037"/>
            <a:ext cx="18796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00">
                <a:solidFill>
                  <a:srgbClr val="8C8C8C"/>
                </a:solidFill>
                <a:latin typeface="Arial MT"/>
                <a:cs typeface="Arial MT"/>
              </a:rPr>
              <a:t>@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446351" y="14204950"/>
            <a:ext cx="133540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10">
                <a:solidFill>
                  <a:srgbClr val="9A97BC"/>
                </a:solidFill>
                <a:latin typeface="Arial MT"/>
                <a:cs typeface="Arial MT"/>
              </a:rPr>
              <a:t>ComaCT</a:t>
            </a:r>
            <a:r>
              <a:rPr dirty="0" sz="1450" spc="150">
                <a:solidFill>
                  <a:srgbClr val="9A97BC"/>
                </a:solidFill>
                <a:latin typeface="Arial MT"/>
                <a:cs typeface="Arial MT"/>
              </a:rPr>
              <a:t> </a:t>
            </a:r>
            <a:r>
              <a:rPr dirty="0" sz="1450" spc="80">
                <a:solidFill>
                  <a:srgbClr val="90A3BC"/>
                </a:solidFill>
                <a:latin typeface="Arial MT"/>
                <a:cs typeface="Arial MT"/>
              </a:rPr>
              <a:t>GU</a:t>
            </a:r>
            <a:r>
              <a:rPr dirty="0" sz="1450" spc="75">
                <a:solidFill>
                  <a:srgbClr val="90A3BC"/>
                </a:solidFill>
                <a:latin typeface="Arial MT"/>
                <a:cs typeface="Arial MT"/>
              </a:rPr>
              <a:t> </a:t>
            </a:r>
            <a:r>
              <a:rPr dirty="0" sz="1450" spc="-25">
                <a:solidFill>
                  <a:srgbClr val="90A3BC"/>
                </a:solidFill>
                <a:latin typeface="Arial MT"/>
                <a:cs typeface="Arial MT"/>
              </a:rPr>
              <a:t>ub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3960741" y="14204950"/>
            <a:ext cx="306832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8000" algn="l"/>
                <a:tab pos="1368425" algn="l"/>
                <a:tab pos="1978660" algn="l"/>
                <a:tab pos="2574290" algn="l"/>
              </a:tabLst>
            </a:pPr>
            <a:r>
              <a:rPr dirty="0" sz="1450" spc="-25">
                <a:solidFill>
                  <a:srgbClr val="8590AA"/>
                </a:solidFill>
                <a:latin typeface="Arial MT"/>
                <a:cs typeface="Arial MT"/>
              </a:rPr>
              <a:t>AU</a:t>
            </a:r>
            <a:r>
              <a:rPr dirty="0" sz="1450">
                <a:solidFill>
                  <a:srgbClr val="8590AA"/>
                </a:solidFill>
                <a:latin typeface="Arial MT"/>
                <a:cs typeface="Arial MT"/>
              </a:rPr>
              <a:t>	</a:t>
            </a:r>
            <a:r>
              <a:rPr dirty="0" sz="1450" spc="-10">
                <a:solidFill>
                  <a:srgbClr val="8090AC"/>
                </a:solidFill>
                <a:latin typeface="Arial MT"/>
                <a:cs typeface="Arial MT"/>
              </a:rPr>
              <a:t>Ou›n›ng</a:t>
            </a:r>
            <a:r>
              <a:rPr dirty="0" sz="1450">
                <a:solidFill>
                  <a:srgbClr val="8090AC"/>
                </a:solidFill>
                <a:latin typeface="Arial MT"/>
                <a:cs typeface="Arial MT"/>
              </a:rPr>
              <a:t>	</a:t>
            </a:r>
            <a:r>
              <a:rPr dirty="0" sz="1450" spc="-20">
                <a:solidFill>
                  <a:srgbClr val="808EA5"/>
                </a:solidFill>
                <a:latin typeface="Arial MT"/>
                <a:cs typeface="Arial MT"/>
              </a:rPr>
              <a:t>ghop</a:t>
            </a:r>
            <a:r>
              <a:rPr dirty="0" sz="1450">
                <a:solidFill>
                  <a:srgbClr val="808EA5"/>
                </a:solidFill>
                <a:latin typeface="Arial MT"/>
                <a:cs typeface="Arial MT"/>
              </a:rPr>
              <a:t>	</a:t>
            </a:r>
            <a:r>
              <a:rPr dirty="0" sz="1450" spc="-125">
                <a:solidFill>
                  <a:srgbClr val="7782AF"/>
                </a:solidFill>
                <a:latin typeface="Arial MT"/>
                <a:cs typeface="Arial MT"/>
              </a:rPr>
              <a:t>U</a:t>
            </a:r>
            <a:r>
              <a:rPr dirty="0" sz="1450">
                <a:solidFill>
                  <a:srgbClr val="7782AF"/>
                </a:solidFill>
                <a:latin typeface="Arial MT"/>
                <a:cs typeface="Arial MT"/>
              </a:rPr>
              <a:t> </a:t>
            </a:r>
            <a:r>
              <a:rPr dirty="0" sz="1450" spc="-25">
                <a:solidFill>
                  <a:srgbClr val="7782AF"/>
                </a:solidFill>
                <a:latin typeface="Arial MT"/>
                <a:cs typeface="Arial MT"/>
              </a:rPr>
              <a:t>og</a:t>
            </a:r>
            <a:r>
              <a:rPr dirty="0" sz="1450">
                <a:solidFill>
                  <a:srgbClr val="7782AF"/>
                </a:solidFill>
                <a:latin typeface="Arial MT"/>
                <a:cs typeface="Arial MT"/>
              </a:rPr>
              <a:t>	</a:t>
            </a:r>
            <a:r>
              <a:rPr dirty="0" sz="1450" spc="-45">
                <a:solidFill>
                  <a:srgbClr val="8A99B5"/>
                </a:solidFill>
                <a:latin typeface="Arial MT"/>
                <a:cs typeface="Arial MT"/>
              </a:rPr>
              <a:t>ADuuI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450" y="2476500"/>
            <a:ext cx="14754225" cy="109918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2550" y="2009775"/>
            <a:ext cx="590550" cy="18097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2170176" y="2305811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5" h="0">
                <a:moveTo>
                  <a:pt x="0" y="0"/>
                </a:moveTo>
                <a:lnTo>
                  <a:pt x="95402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6294120" y="2237232"/>
            <a:ext cx="11104245" cy="116205"/>
            <a:chOff x="6294120" y="2237232"/>
            <a:chExt cx="11104245" cy="116205"/>
          </a:xfrm>
        </p:grpSpPr>
        <p:sp>
          <p:nvSpPr>
            <p:cNvPr id="6" name="object 6" descr=""/>
            <p:cNvSpPr/>
            <p:nvPr/>
          </p:nvSpPr>
          <p:spPr>
            <a:xfrm>
              <a:off x="6294120" y="2325624"/>
              <a:ext cx="11104245" cy="0"/>
            </a:xfrm>
            <a:custGeom>
              <a:avLst/>
              <a:gdLst/>
              <a:ahLst/>
              <a:cxnLst/>
              <a:rect l="l" t="t" r="r" b="b"/>
              <a:pathLst>
                <a:path w="11104244" h="0">
                  <a:moveTo>
                    <a:pt x="0" y="0"/>
                  </a:moveTo>
                  <a:lnTo>
                    <a:pt x="11103864" y="0"/>
                  </a:lnTo>
                </a:path>
              </a:pathLst>
            </a:custGeom>
            <a:ln w="54864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388608" y="2247900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79" h="0">
                  <a:moveTo>
                    <a:pt x="0" y="0"/>
                  </a:moveTo>
                  <a:lnTo>
                    <a:pt x="33528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1875" y="6324600"/>
            <a:ext cx="990600" cy="1619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63875" y="9429750"/>
            <a:ext cx="1085850" cy="1809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05050" y="1981200"/>
            <a:ext cx="3724275" cy="29527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579838" y="2433637"/>
            <a:ext cx="23114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25">
                <a:solidFill>
                  <a:srgbClr val="A5DF70"/>
                </a:solidFill>
                <a:latin typeface="Arial MT"/>
                <a:cs typeface="Arial MT"/>
              </a:rPr>
              <a:t>M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528435" y="2433637"/>
            <a:ext cx="406971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97EBA5"/>
                </a:solidFill>
                <a:latin typeface="Arial MT"/>
                <a:cs typeface="Arial MT"/>
              </a:rPr>
              <a:t>.</a:t>
            </a:r>
            <a:r>
              <a:rPr dirty="0" sz="1850" spc="-55">
                <a:solidFill>
                  <a:srgbClr val="97EBA5"/>
                </a:solidFill>
                <a:latin typeface="Arial MT"/>
                <a:cs typeface="Arial MT"/>
              </a:rPr>
              <a:t> </a:t>
            </a:r>
            <a:r>
              <a:rPr dirty="0" sz="1850" spc="-140">
                <a:solidFill>
                  <a:srgbClr val="87C38A"/>
                </a:solidFill>
                <a:latin typeface="Arial MT"/>
                <a:cs typeface="Arial MT"/>
              </a:rPr>
              <a:t>/‹›c-</a:t>
            </a:r>
            <a:r>
              <a:rPr dirty="0" sz="1850">
                <a:solidFill>
                  <a:srgbClr val="87C38A"/>
                </a:solidFill>
                <a:latin typeface="Arial MT"/>
                <a:cs typeface="Arial MT"/>
              </a:rPr>
              <a:t> </a:t>
            </a:r>
            <a:r>
              <a:rPr dirty="0" sz="1850" spc="-60">
                <a:solidFill>
                  <a:srgbClr val="8CCF9C"/>
                </a:solidFill>
                <a:latin typeface="Arial MT"/>
                <a:cs typeface="Arial MT"/>
              </a:rPr>
              <a:t>(US)</a:t>
            </a:r>
            <a:r>
              <a:rPr dirty="0" sz="1850" spc="285">
                <a:solidFill>
                  <a:srgbClr val="8CCF9C"/>
                </a:solidFill>
                <a:latin typeface="Arial MT"/>
                <a:cs typeface="Arial MT"/>
              </a:rPr>
              <a:t> </a:t>
            </a:r>
            <a:r>
              <a:rPr dirty="0" baseline="-4504" sz="2775" spc="-67">
                <a:solidFill>
                  <a:srgbClr val="131313"/>
                </a:solidFill>
                <a:latin typeface="Arial MT"/>
                <a:cs typeface="Arial MT"/>
              </a:rPr>
              <a:t>Owl</a:t>
            </a:r>
            <a:r>
              <a:rPr dirty="0" sz="1850" spc="-45">
                <a:solidFill>
                  <a:srgbClr val="131313"/>
                </a:solidFill>
                <a:latin typeface="Arial MT"/>
                <a:cs typeface="Arial MT"/>
              </a:rPr>
              <a:t>s.//g'ithub.com/tarcieri/reia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154809" y="3074987"/>
            <a:ext cx="125793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08080"/>
                </a:solidFill>
                <a:latin typeface="Arial MT"/>
                <a:cs typeface="Arial MT"/>
              </a:rPr>
              <a:t>This</a:t>
            </a:r>
            <a:r>
              <a:rPr dirty="0" sz="1450" spc="4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450">
                <a:solidFill>
                  <a:srgbClr val="858585"/>
                </a:solidFill>
                <a:latin typeface="Arial MT"/>
                <a:cs typeface="Arial MT"/>
              </a:rPr>
              <a:t>fagositcf</a:t>
            </a:r>
            <a:r>
              <a:rPr dirty="0" sz="1450" spc="-1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450" spc="-50">
                <a:solidFill>
                  <a:srgbClr val="8C8C8C"/>
                </a:solidFill>
                <a:latin typeface="Arial MT"/>
                <a:cs typeface="Arial MT"/>
              </a:rPr>
              <a:t>y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703244" y="3870325"/>
            <a:ext cx="4733290" cy="1125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100"/>
              </a:spcBef>
            </a:pPr>
            <a:r>
              <a:rPr dirty="0" sz="2350" spc="-40">
                <a:solidFill>
                  <a:srgbClr val="4D6DA8"/>
                </a:solidFill>
                <a:latin typeface="Arial MT"/>
                <a:cs typeface="Arial MT"/>
              </a:rPr>
              <a:t>tarcieri</a:t>
            </a:r>
            <a:r>
              <a:rPr dirty="0" sz="2350" spc="-95">
                <a:solidFill>
                  <a:srgbClr val="4D6DA8"/>
                </a:solidFill>
                <a:latin typeface="Arial MT"/>
                <a:cs typeface="Arial MT"/>
              </a:rPr>
              <a:t> </a:t>
            </a:r>
            <a:r>
              <a:rPr dirty="0" sz="2350" i="1">
                <a:solidFill>
                  <a:srgbClr val="828282"/>
                </a:solidFill>
                <a:latin typeface="Arial"/>
                <a:cs typeface="Arial"/>
              </a:rPr>
              <a:t>i</a:t>
            </a:r>
            <a:r>
              <a:rPr dirty="0" sz="2350" spc="80" i="1">
                <a:solidFill>
                  <a:srgbClr val="828282"/>
                </a:solidFill>
                <a:latin typeface="Arial"/>
                <a:cs typeface="Arial"/>
              </a:rPr>
              <a:t> </a:t>
            </a:r>
            <a:r>
              <a:rPr dirty="0" sz="2350" spc="-20">
                <a:solidFill>
                  <a:srgbClr val="527BAF"/>
                </a:solidFill>
                <a:latin typeface="Arial MT"/>
                <a:cs typeface="Arial MT"/>
              </a:rPr>
              <a:t>reia</a:t>
            </a:r>
            <a:endParaRPr sz="2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536065" algn="l"/>
                <a:tab pos="2288540" algn="l"/>
                <a:tab pos="2896235" algn="l"/>
                <a:tab pos="3211830" algn="l"/>
                <a:tab pos="4602480" algn="l"/>
              </a:tabLst>
            </a:pPr>
            <a:r>
              <a:rPr dirty="0" sz="2100">
                <a:solidFill>
                  <a:srgbClr val="1F1F1F"/>
                </a:solidFill>
                <a:latin typeface="Arial MT"/>
                <a:cs typeface="Arial MT"/>
              </a:rPr>
              <a:t>s›</a:t>
            </a:r>
            <a:r>
              <a:rPr dirty="0" sz="2100" spc="-22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2100" spc="-275">
                <a:solidFill>
                  <a:srgbClr val="676767"/>
                </a:solidFill>
                <a:latin typeface="Arial MT"/>
                <a:cs typeface="Arial MT"/>
              </a:rPr>
              <a:t>Code</a:t>
            </a:r>
            <a:r>
              <a:rPr dirty="0" sz="2100">
                <a:solidFill>
                  <a:srgbClr val="676767"/>
                </a:solidFill>
                <a:latin typeface="Arial MT"/>
                <a:cs typeface="Arial MT"/>
              </a:rPr>
              <a:t>	</a:t>
            </a:r>
            <a:r>
              <a:rPr dirty="0" sz="2100" spc="-20">
                <a:solidFill>
                  <a:srgbClr val="808080"/>
                </a:solidFill>
                <a:latin typeface="Arial MT"/>
                <a:cs typeface="Arial MT"/>
              </a:rPr>
              <a:t>issues</a:t>
            </a:r>
            <a:r>
              <a:rPr dirty="0" sz="2100">
                <a:solidFill>
                  <a:srgbClr val="808080"/>
                </a:solidFill>
                <a:latin typeface="Arial MT"/>
                <a:cs typeface="Arial MT"/>
              </a:rPr>
              <a:t>	</a:t>
            </a:r>
            <a:r>
              <a:rPr dirty="0" sz="2100" spc="-50">
                <a:solidFill>
                  <a:srgbClr val="8C8C8C"/>
                </a:solidFill>
                <a:latin typeface="Arial MT"/>
                <a:cs typeface="Arial MT"/>
              </a:rPr>
              <a:t>s</a:t>
            </a:r>
            <a:r>
              <a:rPr dirty="0" sz="2100">
                <a:solidFill>
                  <a:srgbClr val="8C8C8C"/>
                </a:solidFill>
                <a:latin typeface="Arial MT"/>
                <a:cs typeface="Arial MT"/>
              </a:rPr>
              <a:t>	</a:t>
            </a:r>
            <a:r>
              <a:rPr dirty="0" sz="2100" spc="-50">
                <a:solidFill>
                  <a:srgbClr val="B8B8B8"/>
                </a:solidFill>
                <a:latin typeface="Arial MT"/>
                <a:cs typeface="Arial MT"/>
              </a:rPr>
              <a:t>-</a:t>
            </a:r>
            <a:r>
              <a:rPr dirty="0" sz="2100">
                <a:solidFill>
                  <a:srgbClr val="B8B8B8"/>
                </a:solidFill>
                <a:latin typeface="Arial MT"/>
                <a:cs typeface="Arial MT"/>
              </a:rPr>
              <a:t>	</a:t>
            </a:r>
            <a:r>
              <a:rPr dirty="0" sz="2100" spc="-330">
                <a:solidFill>
                  <a:srgbClr val="898989"/>
                </a:solidFill>
                <a:latin typeface="Arial MT"/>
                <a:cs typeface="Arial MT"/>
              </a:rPr>
              <a:t>Aux</a:t>
            </a:r>
            <a:r>
              <a:rPr dirty="0" sz="2100" spc="-5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2100" spc="-45">
                <a:solidFill>
                  <a:srgbClr val="6B6B6B"/>
                </a:solidFill>
                <a:latin typeface="Arial MT"/>
                <a:cs typeface="Arial MT"/>
              </a:rPr>
              <a:t>requests</a:t>
            </a:r>
            <a:r>
              <a:rPr dirty="0" sz="2100">
                <a:solidFill>
                  <a:srgbClr val="6B6B6B"/>
                </a:solidFill>
                <a:latin typeface="Arial MT"/>
                <a:cs typeface="Arial MT"/>
              </a:rPr>
              <a:t>	</a:t>
            </a:r>
            <a:r>
              <a:rPr dirty="0" sz="2100" spc="-190">
                <a:solidFill>
                  <a:srgbClr val="808080"/>
                </a:solidFill>
                <a:latin typeface="Arial MT"/>
                <a:cs typeface="Arial MT"/>
              </a:rPr>
              <a:t>o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261967" y="4697412"/>
            <a:ext cx="43688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0">
                <a:solidFill>
                  <a:srgbClr val="6D6D6D"/>
                </a:solidFill>
                <a:latin typeface="Arial MT"/>
                <a:cs typeface="Arial MT"/>
              </a:rPr>
              <a:t>Wiki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710822" y="4697412"/>
            <a:ext cx="72898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6E6E6E"/>
                </a:solidFill>
                <a:latin typeface="Arial MT"/>
                <a:cs typeface="Arial MT"/>
              </a:rPr>
              <a:t>Grapr›s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63382" y="5430837"/>
            <a:ext cx="1129284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10">
                <a:solidFill>
                  <a:srgbClr val="676767"/>
                </a:solidFill>
                <a:latin typeface="Arial MT"/>
                <a:cs typeface="Arial MT"/>
              </a:rPr>
              <a:t>Ruby-</a:t>
            </a:r>
            <a:r>
              <a:rPr dirty="0" sz="1950">
                <a:solidFill>
                  <a:srgbClr val="676767"/>
                </a:solidFill>
                <a:latin typeface="Arial MT"/>
                <a:cs typeface="Arial MT"/>
              </a:rPr>
              <a:t>like</a:t>
            </a:r>
            <a:r>
              <a:rPr dirty="0" sz="1950" spc="8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B6B6B"/>
                </a:solidFill>
                <a:latin typeface="Arial MT"/>
                <a:cs typeface="Arial MT"/>
              </a:rPr>
              <a:t>hybrid</a:t>
            </a:r>
            <a:r>
              <a:rPr dirty="0" sz="1950" spc="1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26262"/>
                </a:solidFill>
                <a:latin typeface="Arial MT"/>
                <a:cs typeface="Arial MT"/>
              </a:rPr>
              <a:t>OOP/functional</a:t>
            </a:r>
            <a:r>
              <a:rPr dirty="0" sz="1950" spc="-1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96969"/>
                </a:solidFill>
                <a:latin typeface="Arial MT"/>
                <a:cs typeface="Arial MT"/>
              </a:rPr>
              <a:t>programming</a:t>
            </a:r>
            <a:r>
              <a:rPr dirty="0" sz="1950" spc="22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646464"/>
                </a:solidFill>
                <a:latin typeface="Arial MT"/>
                <a:cs typeface="Arial MT"/>
              </a:rPr>
              <a:t>language</a:t>
            </a:r>
            <a:r>
              <a:rPr dirty="0" sz="1950" spc="13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757575"/>
                </a:solidFill>
                <a:latin typeface="Arial MT"/>
                <a:cs typeface="Arial MT"/>
              </a:rPr>
              <a:t>for</a:t>
            </a:r>
            <a:r>
              <a:rPr dirty="0" sz="1950" spc="9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1950" spc="-50">
                <a:solidFill>
                  <a:srgbClr val="5D5D5D"/>
                </a:solidFill>
                <a:latin typeface="Arial MT"/>
                <a:cs typeface="Arial MT"/>
              </a:rPr>
              <a:t>BEAM,</a:t>
            </a:r>
            <a:r>
              <a:rPr dirty="0" sz="1950" spc="11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B6B6B"/>
                </a:solidFill>
                <a:latin typeface="Arial MT"/>
                <a:cs typeface="Arial MT"/>
              </a:rPr>
              <a:t>the</a:t>
            </a:r>
            <a:r>
              <a:rPr dirty="0" sz="1950" spc="-1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5B5B5B"/>
                </a:solidFill>
                <a:latin typeface="Arial MT"/>
                <a:cs typeface="Arial MT"/>
              </a:rPr>
              <a:t>Erlang</a:t>
            </a:r>
            <a:r>
              <a:rPr dirty="0" sz="1950" spc="4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6D6D6D"/>
                </a:solidFill>
                <a:latin typeface="Arial MT"/>
                <a:cs typeface="Arial MT"/>
              </a:rPr>
              <a:t>VM</a:t>
            </a:r>
            <a:r>
              <a:rPr dirty="0" sz="1950" spc="20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838383"/>
                </a:solidFill>
                <a:latin typeface="Arial MT"/>
                <a:cs typeface="Arial MT"/>
                <a:hlinkClick r:id="rId7"/>
              </a:rPr>
              <a:t>http://reia-</a:t>
            </a:r>
            <a:r>
              <a:rPr dirty="0" sz="1950" spc="-10">
                <a:solidFill>
                  <a:srgbClr val="838383"/>
                </a:solidFill>
                <a:latin typeface="Arial MT"/>
                <a:cs typeface="Arial MT"/>
                <a:hlinkClick r:id="rId7"/>
              </a:rPr>
              <a:t>lang.org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695515" y="6229350"/>
            <a:ext cx="146494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30">
                <a:solidFill>
                  <a:srgbClr val="3A3A3A"/>
                </a:solidFill>
                <a:latin typeface="Arial MT"/>
                <a:cs typeface="Arial MT"/>
              </a:rPr>
              <a:t>1,374</a:t>
            </a:r>
            <a:r>
              <a:rPr dirty="0" sz="1850" spc="-90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850" spc="-60">
                <a:solidFill>
                  <a:srgbClr val="7B7B7B"/>
                </a:solidFill>
                <a:latin typeface="Arial MT"/>
                <a:cs typeface="Arial MT"/>
              </a:rPr>
              <a:t>commits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638950" y="7107237"/>
            <a:ext cx="14566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0">
                <a:solidFill>
                  <a:srgbClr val="939393"/>
                </a:solidFill>
                <a:latin typeface="Arial MT"/>
                <a:cs typeface="Arial MT"/>
              </a:rPr>
              <a:t>Brancn:</a:t>
            </a:r>
            <a:r>
              <a:rPr dirty="0" sz="1650" spc="1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5D5D5D"/>
                </a:solidFill>
                <a:latin typeface="Arial MT"/>
                <a:cs typeface="Arial MT"/>
              </a:rPr>
              <a:t>matter</a:t>
            </a:r>
            <a:r>
              <a:rPr dirty="0" sz="1650" spc="6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2A2A2A"/>
                </a:solidFill>
                <a:latin typeface="Arial MT"/>
                <a:cs typeface="Arial MT"/>
              </a:rPr>
              <a:t>•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19697" y="8364537"/>
            <a:ext cx="149860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77A8CF"/>
                </a:solidFill>
                <a:latin typeface="Arial MT"/>
                <a:cs typeface="Arial MT"/>
              </a:rPr>
              <a:t>M</a:t>
            </a:r>
            <a:r>
              <a:rPr dirty="0" sz="1650" spc="490">
                <a:solidFill>
                  <a:srgbClr val="77A8CF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778AA8"/>
                </a:solidFill>
                <a:latin typeface="Arial MT"/>
                <a:cs typeface="Arial MT"/>
              </a:rPr>
              <a:t>benchmarks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620599" y="8847137"/>
            <a:ext cx="6235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7CA7D1"/>
                </a:solidFill>
                <a:latin typeface="Arial MT"/>
                <a:cs typeface="Arial MT"/>
              </a:rPr>
              <a:t>m</a:t>
            </a:r>
            <a:r>
              <a:rPr dirty="0" sz="1750" spc="360">
                <a:solidFill>
                  <a:srgbClr val="7CA7D1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B3B3B3"/>
                </a:solidFill>
                <a:latin typeface="Arial MT"/>
                <a:cs typeface="Arial MT"/>
              </a:rPr>
              <a:t>bin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634133" y="11269662"/>
            <a:ext cx="68389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690">
                <a:solidFill>
                  <a:srgbClr val="82A5CF"/>
                </a:solidFill>
                <a:latin typeface="Arial MT"/>
                <a:cs typeface="Arial MT"/>
              </a:rPr>
              <a:t>&amp;m</a:t>
            </a:r>
            <a:r>
              <a:rPr dirty="0" sz="1950" spc="210">
                <a:solidFill>
                  <a:srgbClr val="82A5CF"/>
                </a:solidFill>
                <a:latin typeface="Arial MT"/>
                <a:cs typeface="Arial MT"/>
              </a:rPr>
              <a:t> </a:t>
            </a:r>
            <a:r>
              <a:rPr dirty="0" sz="1950" spc="-30">
                <a:solidFill>
                  <a:srgbClr val="69829E"/>
                </a:solidFill>
                <a:latin typeface="Arial MT"/>
                <a:cs typeface="Arial MT"/>
              </a:rPr>
              <a:t>tesi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914244" y="12271375"/>
            <a:ext cx="86106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30">
                <a:solidFill>
                  <a:srgbClr val="858CA8"/>
                </a:solidFill>
                <a:latin typeface="Arial MT"/>
                <a:cs typeface="Arial MT"/>
              </a:rPr>
              <a:t>LICENSE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923360" y="12761912"/>
            <a:ext cx="121983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80">
                <a:solidFill>
                  <a:srgbClr val="8C97A5"/>
                </a:solidFill>
                <a:latin typeface="Arial MT"/>
                <a:cs typeface="Arial MT"/>
              </a:rPr>
              <a:t>gEADME.md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912554" y="13246100"/>
            <a:ext cx="785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648EB1"/>
                </a:solidFill>
                <a:latin typeface="Arial MT"/>
                <a:cs typeface="Arial MT"/>
              </a:rPr>
              <a:t>Rakefile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920582" y="13917612"/>
            <a:ext cx="127698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195">
                <a:solidFill>
                  <a:srgbClr val="313131"/>
                </a:solidFill>
                <a:latin typeface="Arial MT"/>
                <a:cs typeface="Arial MT"/>
              </a:rPr>
              <a:t>README.md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271991" y="6249987"/>
            <a:ext cx="130302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2090" indent="-199390">
              <a:lnSpc>
                <a:spcPct val="100000"/>
              </a:lnSpc>
              <a:spcBef>
                <a:spcPts val="100"/>
              </a:spcBef>
              <a:buClr>
                <a:srgbClr val="9A9A9A"/>
              </a:buClr>
              <a:buChar char="&gt;"/>
              <a:tabLst>
                <a:tab pos="212090" algn="l"/>
              </a:tabLst>
            </a:pPr>
            <a:r>
              <a:rPr dirty="0" sz="1650">
                <a:solidFill>
                  <a:srgbClr val="494949"/>
                </a:solidFill>
                <a:latin typeface="Arial MT"/>
                <a:cs typeface="Arial MT"/>
              </a:rPr>
              <a:t>4</a:t>
            </a:r>
            <a:r>
              <a:rPr dirty="0" sz="1650" spc="18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828282"/>
                </a:solidFill>
                <a:latin typeface="Arial MT"/>
                <a:cs typeface="Arial MT"/>
              </a:rPr>
              <a:t>branches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066701" y="8364537"/>
            <a:ext cx="7136130" cy="1253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Update</a:t>
            </a:r>
            <a:r>
              <a:rPr dirty="0" sz="1650" spc="19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the</a:t>
            </a:r>
            <a:r>
              <a:rPr dirty="0" sz="1650" spc="11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benchmar</a:t>
            </a:r>
            <a:r>
              <a:rPr dirty="0" sz="1650" spc="-13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k</a:t>
            </a:r>
            <a:r>
              <a:rPr dirty="0" sz="1650" spc="16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run</a:t>
            </a: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ner</a:t>
            </a:r>
            <a:r>
              <a:rPr dirty="0" sz="1650" spc="280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59595"/>
                </a:solidFill>
                <a:latin typeface="Arial MT"/>
                <a:cs typeface="Arial MT"/>
              </a:rPr>
              <a:t>so</a:t>
            </a:r>
            <a:r>
              <a:rPr dirty="0" sz="1650" spc="11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it</a:t>
            </a:r>
            <a:r>
              <a:rPr dirty="0" sz="1650" spc="19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8C8C8C"/>
                </a:solidFill>
                <a:latin typeface="Arial MT"/>
                <a:cs typeface="Arial MT"/>
              </a:rPr>
              <a:t>act</a:t>
            </a:r>
            <a:r>
              <a:rPr dirty="0" sz="1650" spc="-21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ually</a:t>
            </a:r>
            <a:r>
              <a:rPr dirty="0" sz="1650" spc="29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works</a:t>
            </a:r>
            <a:r>
              <a:rPr dirty="0" sz="1650" spc="20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8C8C8C"/>
                </a:solidFill>
                <a:latin typeface="Arial MT"/>
                <a:cs typeface="Arial MT"/>
              </a:rPr>
              <a:t>again</a:t>
            </a:r>
            <a:endParaRPr sz="1650">
              <a:latin typeface="Arial MT"/>
              <a:cs typeface="Arial MT"/>
            </a:endParaRPr>
          </a:p>
          <a:p>
            <a:pPr marL="15240" marR="5080" indent="-3175">
              <a:lnSpc>
                <a:spcPts val="3860"/>
              </a:lnSpc>
              <a:spcBef>
                <a:spcPts val="204"/>
              </a:spcBef>
              <a:tabLst>
                <a:tab pos="1669414" algn="l"/>
              </a:tabLst>
            </a:pP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Use</a:t>
            </a:r>
            <a:r>
              <a:rPr dirty="0" sz="1650" spc="9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A9A9A"/>
                </a:solidFill>
                <a:latin typeface="Arial MT"/>
                <a:cs typeface="Arial MT"/>
              </a:rPr>
              <a:t>a</a:t>
            </a:r>
            <a:r>
              <a:rPr dirty="0" sz="1650" spc="-5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9A9A9A"/>
                </a:solidFill>
                <a:latin typeface="Arial MT"/>
                <a:cs typeface="Arial MT"/>
              </a:rPr>
              <a:t>RE/A_HO</a:t>
            </a:r>
            <a:r>
              <a:rPr dirty="0" sz="1650">
                <a:solidFill>
                  <a:srgbClr val="9A9A9A"/>
                </a:solidFill>
                <a:latin typeface="Arial MT"/>
                <a:cs typeface="Arial MT"/>
              </a:rPr>
              <a:t>	</a:t>
            </a:r>
            <a:r>
              <a:rPr dirty="0" sz="1650" spc="-275">
                <a:solidFill>
                  <a:srgbClr val="8C8C8C"/>
                </a:solidFill>
                <a:latin typeface="Arial MT"/>
                <a:cs typeface="Arial MT"/>
              </a:rPr>
              <a:t>E</a:t>
            </a:r>
            <a:r>
              <a:rPr dirty="0" sz="1650" spc="21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A8A8A"/>
                </a:solidFill>
                <a:latin typeface="Arial MT"/>
                <a:cs typeface="Arial MT"/>
              </a:rPr>
              <a:t>environm</a:t>
            </a:r>
            <a:r>
              <a:rPr dirty="0" baseline="-3367" sz="2475">
                <a:solidFill>
                  <a:srgbClr val="8A8A8A"/>
                </a:solidFill>
                <a:latin typeface="Arial MT"/>
                <a:cs typeface="Arial MT"/>
              </a:rPr>
              <a:t>e</a:t>
            </a:r>
            <a:r>
              <a:rPr dirty="0" sz="1650">
                <a:solidFill>
                  <a:srgbClr val="8A8A8A"/>
                </a:solidFill>
                <a:latin typeface="Arial MT"/>
                <a:cs typeface="Arial MT"/>
              </a:rPr>
              <a:t>nt</a:t>
            </a:r>
            <a:r>
              <a:rPr dirty="0" sz="1650" spc="13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var</a:t>
            </a:r>
            <a:r>
              <a:rPr dirty="0" sz="1650" spc="15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able</a:t>
            </a:r>
            <a:r>
              <a:rPr dirty="0" sz="1650" spc="17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 spc="-55">
                <a:solidFill>
                  <a:srgbClr val="919191"/>
                </a:solidFill>
                <a:latin typeface="Arial MT"/>
                <a:cs typeface="Arial MT"/>
              </a:rPr>
              <a:t>tD</a:t>
            </a:r>
            <a:r>
              <a:rPr dirty="0" sz="1650" spc="70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650" spc="-70">
                <a:solidFill>
                  <a:srgbClr val="9A9A9A"/>
                </a:solidFill>
                <a:latin typeface="Arial MT"/>
                <a:cs typeface="Arial MT"/>
              </a:rPr>
              <a:t>tg!</a:t>
            </a:r>
            <a:r>
              <a:rPr dirty="0" sz="1650" spc="-70">
                <a:solidFill>
                  <a:srgbClr val="808080"/>
                </a:solidFill>
                <a:latin typeface="Arial MT"/>
                <a:cs typeface="Arial MT"/>
              </a:rPr>
              <a:t>low</a:t>
            </a:r>
            <a:r>
              <a:rPr dirty="0" sz="1650" spc="19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939393"/>
                </a:solidFill>
                <a:latin typeface="Arial MT"/>
                <a:cs typeface="Arial MT"/>
              </a:rPr>
              <a:t>Reia</a:t>
            </a:r>
            <a:r>
              <a:rPr dirty="0" sz="1650" spc="12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to</a:t>
            </a:r>
            <a:r>
              <a:rPr dirty="0" sz="1650" spc="16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 spc="-135">
                <a:solidFill>
                  <a:srgbClr val="909090"/>
                </a:solidFill>
                <a:latin typeface="Arial MT"/>
                <a:cs typeface="Arial MT"/>
              </a:rPr>
              <a:t>f</a:t>
            </a:r>
            <a:r>
              <a:rPr dirty="0" sz="1650" spc="-21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E8E8E"/>
                </a:solidFill>
                <a:latin typeface="Arial MT"/>
                <a:cs typeface="Arial MT"/>
              </a:rPr>
              <a:t>unc</a:t>
            </a:r>
            <a:r>
              <a:rPr dirty="0" sz="1650" spc="-21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tion</a:t>
            </a:r>
            <a:r>
              <a:rPr dirty="0" sz="1650" spc="9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out</a:t>
            </a:r>
            <a:r>
              <a:rPr dirty="0" sz="1650" spc="-24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9C9C9C"/>
                </a:solidFill>
                <a:latin typeface="Arial MT"/>
                <a:cs typeface="Arial MT"/>
              </a:rPr>
              <a:t>sid... 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uowng•acie</a:t>
            </a:r>
            <a:r>
              <a:rPr dirty="0" sz="1650" spc="24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808080"/>
                </a:solidFill>
                <a:latin typeface="Arial MT"/>
                <a:cs typeface="Arial MT"/>
              </a:rPr>
              <a:t>neotcma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72022" y="9831387"/>
            <a:ext cx="71081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Get</a:t>
            </a:r>
            <a:r>
              <a:rPr dirty="0" sz="1650" spc="14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55">
                <a:solidFill>
                  <a:srgbClr val="939393"/>
                </a:solidFill>
                <a:latin typeface="Arial MT"/>
                <a:cs typeface="Arial MT"/>
              </a:rPr>
              <a:t>rid</a:t>
            </a:r>
            <a:r>
              <a:rPr dirty="0" sz="1650" spc="6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of</a:t>
            </a:r>
            <a:r>
              <a:rPr dirty="0" sz="1650" spc="204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 spc="50">
                <a:solidFill>
                  <a:srgbClr val="878787"/>
                </a:solidFill>
                <a:latin typeface="Arial MT"/>
                <a:cs typeface="Arial MT"/>
              </a:rPr>
              <a:t>the</a:t>
            </a:r>
            <a:r>
              <a:rPr dirty="0" sz="1650" spc="12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weird</a:t>
            </a:r>
            <a:r>
              <a:rPr dirty="0" sz="1650" spc="12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59595"/>
                </a:solidFill>
                <a:latin typeface="Arial MT"/>
                <a:cs typeface="Arial MT"/>
              </a:rPr>
              <a:t>ass</a:t>
            </a:r>
            <a:r>
              <a:rPr dirty="0" sz="1650" spc="245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*Main”</a:t>
            </a:r>
            <a:r>
              <a:rPr dirty="0" sz="1650" spc="22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mcdule</a:t>
            </a:r>
            <a:r>
              <a:rPr dirty="0" sz="1650" spc="27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which</a:t>
            </a:r>
            <a:r>
              <a:rPr dirty="0" sz="1650" spc="9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maoe</a:t>
            </a:r>
            <a:r>
              <a:rPr dirty="0" sz="1650" spc="6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79797"/>
                </a:solidFill>
                <a:latin typeface="Arial MT"/>
                <a:cs typeface="Arial MT"/>
              </a:rPr>
              <a:t>no</a:t>
            </a:r>
            <a:r>
              <a:rPr dirty="0" sz="1650" spc="135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39393"/>
                </a:solidFill>
                <a:latin typeface="Arial MT"/>
                <a:cs typeface="Arial MT"/>
              </a:rPr>
              <a:t>set</a:t>
            </a:r>
            <a:r>
              <a:rPr dirty="0" sz="1650" spc="7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E9E9E"/>
                </a:solidFill>
                <a:latin typeface="Arial MT"/>
                <a:cs typeface="Arial MT"/>
              </a:rPr>
              <a:t>se,</a:t>
            </a:r>
            <a:r>
              <a:rPr dirty="0" sz="1650" spc="200">
                <a:solidFill>
                  <a:srgbClr val="9E9E9E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898989"/>
                </a:solidFill>
                <a:latin typeface="Arial MT"/>
                <a:cs typeface="Arial MT"/>
              </a:rPr>
              <a:t>factoring...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073155" y="10326687"/>
            <a:ext cx="681037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I</a:t>
            </a:r>
            <a:r>
              <a:rPr dirty="0" sz="1650" spc="4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'ove</a:t>
            </a:r>
            <a:r>
              <a:rPr dirty="0" sz="1650" spc="9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19191"/>
                </a:solidFill>
                <a:latin typeface="Arial MT"/>
                <a:cs typeface="Arial MT"/>
              </a:rPr>
              <a:t>UUlDs</a:t>
            </a:r>
            <a:r>
              <a:rPr dirty="0" sz="1650" spc="220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99999"/>
                </a:solidFill>
                <a:latin typeface="Arial MT"/>
                <a:cs typeface="Arial MT"/>
              </a:rPr>
              <a:t>out</a:t>
            </a:r>
            <a:r>
              <a:rPr dirty="0" sz="1650" spc="165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of</a:t>
            </a:r>
            <a:r>
              <a:rPr dirty="0" sz="1650" spc="24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tne</a:t>
            </a:r>
            <a:r>
              <a:rPr dirty="0" sz="1650" spc="254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A8A8A"/>
                </a:solidFill>
                <a:latin typeface="Arial MT"/>
                <a:cs typeface="Arial MT"/>
              </a:rPr>
              <a:t>standard</a:t>
            </a:r>
            <a:r>
              <a:rPr dirty="0" sz="1650" spc="254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59595"/>
                </a:solidFill>
                <a:latin typeface="Arial MT"/>
                <a:cs typeface="Arial MT"/>
              </a:rPr>
              <a:t>library</a:t>
            </a:r>
            <a:r>
              <a:rPr dirty="0" sz="1650" spc="260">
                <a:solidFill>
                  <a:srgbClr val="95959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and</a:t>
            </a:r>
            <a:r>
              <a:rPr dirty="0" sz="1650" spc="75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58585"/>
                </a:solidFill>
                <a:latin typeface="Arial MT"/>
                <a:cs typeface="Arial MT"/>
              </a:rPr>
              <a:t>make</a:t>
            </a:r>
            <a:r>
              <a:rPr dirty="0" sz="1650" spc="24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them</a:t>
            </a:r>
            <a:r>
              <a:rPr dirty="0" sz="1650" spc="8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A9A9A"/>
                </a:solidFill>
                <a:latin typeface="Arial MT"/>
                <a:cs typeface="Arial MT"/>
              </a:rPr>
              <a:t>a</a:t>
            </a:r>
            <a:r>
              <a:rPr dirty="0" sz="1650" spc="95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50" spc="85">
                <a:solidFill>
                  <a:srgbClr val="8A8A8A"/>
                </a:solidFill>
                <a:latin typeface="Arial MT"/>
                <a:cs typeface="Arial MT"/>
              </a:rPr>
              <a:t>built-</a:t>
            </a:r>
            <a:r>
              <a:rPr dirty="0" sz="1650" spc="65">
                <a:solidFill>
                  <a:srgbClr val="8A8A8A"/>
                </a:solidFill>
                <a:latin typeface="Arial MT"/>
                <a:cs typeface="Arial MT"/>
              </a:rPr>
              <a:t>ir</a:t>
            </a:r>
            <a:r>
              <a:rPr dirty="0" sz="1650" spc="440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838383"/>
                </a:solidFill>
                <a:latin typeface="Arial MT"/>
                <a:cs typeface="Arial MT"/>
              </a:rPr>
              <a:t>type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076226" y="10821987"/>
            <a:ext cx="489140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683" sz="2475">
                <a:solidFill>
                  <a:srgbClr val="979797"/>
                </a:solidFill>
                <a:latin typeface="Arial MT"/>
                <a:cs typeface="Arial MT"/>
              </a:rPr>
              <a:t>Use</a:t>
            </a:r>
            <a:r>
              <a:rPr dirty="0" baseline="1683" sz="2475" spc="240">
                <a:solidFill>
                  <a:srgbClr val="979797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999999"/>
                </a:solidFill>
                <a:latin typeface="Arial MT"/>
                <a:cs typeface="Arial MT"/>
              </a:rPr>
              <a:t>rei</a:t>
            </a:r>
            <a:r>
              <a:rPr dirty="0" baseline="1683" sz="2475">
                <a:solidFill>
                  <a:srgbClr val="919191"/>
                </a:solidFill>
                <a:latin typeface="Arial MT"/>
                <a:cs typeface="Arial MT"/>
              </a:rPr>
              <a:t>a.•</a:t>
            </a:r>
            <a:r>
              <a:rPr dirty="0" baseline="1683" sz="2475" spc="-412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939393"/>
                </a:solidFill>
                <a:latin typeface="Arial MT"/>
                <a:cs typeface="Arial MT"/>
              </a:rPr>
              <a:t>hrcw</a:t>
            </a:r>
            <a:r>
              <a:rPr dirty="0" baseline="1683" sz="2475" spc="397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baseline="3367" sz="2475">
                <a:solidFill>
                  <a:srgbClr val="7C7C7C"/>
                </a:solidFill>
                <a:latin typeface="Arial MT"/>
                <a:cs typeface="Arial MT"/>
              </a:rPr>
              <a:t>wh</a:t>
            </a:r>
            <a:r>
              <a:rPr dirty="0" sz="1650">
                <a:solidFill>
                  <a:srgbClr val="7C7C7C"/>
                </a:solidFill>
                <a:latin typeface="Arial MT"/>
                <a:cs typeface="Arial MT"/>
              </a:rPr>
              <a:t>e</a:t>
            </a:r>
            <a:r>
              <a:rPr dirty="0" baseline="3367" sz="2475">
                <a:solidFill>
                  <a:srgbClr val="7C7C7C"/>
                </a:solidFill>
                <a:latin typeface="Arial MT"/>
                <a:cs typeface="Arial MT"/>
              </a:rPr>
              <a:t>n</a:t>
            </a:r>
            <a:r>
              <a:rPr dirty="0" baseline="3367" sz="2475" spc="30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898989"/>
                </a:solidFill>
                <a:latin typeface="Arial MT"/>
                <a:cs typeface="Arial MT"/>
              </a:rPr>
              <a:t>repor</a:t>
            </a:r>
            <a:r>
              <a:rPr dirty="0" baseline="1683" sz="2475" spc="-307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8E8E8E"/>
                </a:solidFill>
                <a:latin typeface="Arial MT"/>
                <a:cs typeface="Arial MT"/>
              </a:rPr>
              <a:t>I</a:t>
            </a:r>
            <a:r>
              <a:rPr dirty="0" baseline="1683" sz="2475" spc="-39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909090"/>
                </a:solidFill>
                <a:latin typeface="Arial MT"/>
                <a:cs typeface="Arial MT"/>
              </a:rPr>
              <a:t>ing</a:t>
            </a:r>
            <a:r>
              <a:rPr dirty="0" baseline="1683" sz="2475" spc="13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858585"/>
                </a:solidFill>
                <a:latin typeface="Arial MT"/>
                <a:cs typeface="Arial MT"/>
              </a:rPr>
              <a:t>illegal</a:t>
            </a:r>
            <a:r>
              <a:rPr dirty="0" baseline="1683" sz="2475" spc="67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baseline="1683" sz="2475">
                <a:solidFill>
                  <a:srgbClr val="8C8C8C"/>
                </a:solidFill>
                <a:latin typeface="Arial MT"/>
                <a:cs typeface="Arial MT"/>
              </a:rPr>
              <a:t>ivar</a:t>
            </a:r>
            <a:r>
              <a:rPr dirty="0" baseline="1683" sz="2475" spc="397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baseline="1683" sz="2475" spc="-15">
                <a:solidFill>
                  <a:srgbClr val="8C8C8C"/>
                </a:solidFill>
                <a:latin typeface="Arial MT"/>
                <a:cs typeface="Arial MT"/>
              </a:rPr>
              <a:t>matcr›es</a:t>
            </a:r>
            <a:endParaRPr baseline="1683" sz="2475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276569" y="11793537"/>
            <a:ext cx="88582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gitignor</a:t>
            </a:r>
            <a:r>
              <a:rPr dirty="0" sz="1650" spc="4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999999"/>
                </a:solidFill>
                <a:latin typeface="Arial MT"/>
                <a:cs typeface="Arial MT"/>
              </a:rPr>
              <a:t>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066701" y="12284075"/>
            <a:ext cx="215201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Update</a:t>
            </a:r>
            <a:r>
              <a:rPr dirty="0" sz="1650" spc="35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copyr</a:t>
            </a:r>
            <a:r>
              <a:rPr dirty="0" sz="1650" spc="-8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ight</a:t>
            </a:r>
            <a:r>
              <a:rPr dirty="0" sz="1650" spc="19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898989"/>
                </a:solidFill>
                <a:latin typeface="Arial MT"/>
                <a:cs typeface="Arial MT"/>
              </a:rPr>
              <a:t>info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073044" y="13260387"/>
            <a:ext cx="282956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14">
                <a:solidFill>
                  <a:srgbClr val="7E7E7E"/>
                </a:solidFill>
                <a:latin typeface="Arial MT"/>
                <a:cs typeface="Arial MT"/>
              </a:rPr>
              <a:t>OlOw</a:t>
            </a:r>
            <a:r>
              <a:rPr dirty="0" sz="1650" spc="10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50" spc="-85">
                <a:solidFill>
                  <a:srgbClr val="8C8C8C"/>
                </a:solidFill>
                <a:latin typeface="Arial MT"/>
                <a:cs typeface="Arial MT"/>
              </a:rPr>
              <a:t>ayvay</a:t>
            </a:r>
            <a:r>
              <a:rPr dirty="0" sz="1650" spc="16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 spc="-70">
                <a:solidFill>
                  <a:srgbClr val="939393"/>
                </a:solidFill>
                <a:latin typeface="Arial MT"/>
                <a:cs typeface="Arial MT"/>
              </a:rPr>
              <a:t>t</a:t>
            </a:r>
            <a:r>
              <a:rPr dirty="0" sz="1650" spc="-27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19191"/>
                </a:solidFill>
                <a:latin typeface="Arial MT"/>
                <a:cs typeface="Arial MT"/>
              </a:rPr>
              <a:t>be</a:t>
            </a:r>
            <a:r>
              <a:rPr dirty="0" sz="1650" spc="155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vendofed</a:t>
            </a:r>
            <a:r>
              <a:rPr dirty="0" sz="1650" spc="10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8E8E8E"/>
                </a:solidFill>
                <a:latin typeface="Arial MT"/>
                <a:cs typeface="Arial MT"/>
              </a:rPr>
              <a:t>leex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4324978" y="6246812"/>
            <a:ext cx="170180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919191"/>
                </a:solidFill>
                <a:latin typeface="Arial MT"/>
                <a:cs typeface="Arial MT"/>
              </a:rPr>
              <a:t>M</a:t>
            </a:r>
            <a:r>
              <a:rPr dirty="0" sz="1750" spc="420">
                <a:solidFill>
                  <a:srgbClr val="919191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3D3D3D"/>
                </a:solidFill>
                <a:latin typeface="Arial MT"/>
                <a:cs typeface="Arial MT"/>
              </a:rPr>
              <a:t>8</a:t>
            </a:r>
            <a:r>
              <a:rPr dirty="0" sz="1750" spc="10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797979"/>
                </a:solidFill>
                <a:latin typeface="Arial MT"/>
                <a:cs typeface="Arial MT"/>
              </a:rPr>
              <a:t>contributors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3455650" y="7802562"/>
            <a:ext cx="340995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30">
                <a:solidFill>
                  <a:srgbClr val="858585"/>
                </a:solidFill>
                <a:latin typeface="Arial MT"/>
                <a:cs typeface="Arial MT"/>
              </a:rPr>
              <a:t>\.atest</a:t>
            </a:r>
            <a:r>
              <a:rPr dirty="0" sz="1650" spc="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7C7C7C"/>
                </a:solidFill>
                <a:latin typeface="Arial MT"/>
                <a:cs typeface="Arial MT"/>
              </a:rPr>
              <a:t>commit</a:t>
            </a:r>
            <a:r>
              <a:rPr dirty="0" sz="1650" spc="12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650" spc="-140">
                <a:solidFill>
                  <a:srgbClr val="777777"/>
                </a:solidFill>
                <a:latin typeface="Arial MT"/>
                <a:cs typeface="Arial MT"/>
              </a:rPr>
              <a:t>77b8bS6</a:t>
            </a:r>
            <a:r>
              <a:rPr dirty="0" sz="1650" spc="25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A5A5A5"/>
                </a:solidFill>
                <a:latin typeface="Arial MT"/>
                <a:cs typeface="Arial MT"/>
              </a:rPr>
              <a:t>on</a:t>
            </a:r>
            <a:r>
              <a:rPr dirty="0" sz="1650" spc="-120">
                <a:solidFill>
                  <a:srgbClr val="A5A5A5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Jul</a:t>
            </a:r>
            <a:r>
              <a:rPr dirty="0" sz="1650" spc="-8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A9A9A"/>
                </a:solidFill>
                <a:latin typeface="Arial MT"/>
                <a:cs typeface="Arial MT"/>
              </a:rPr>
              <a:t>5,</a:t>
            </a:r>
            <a:r>
              <a:rPr dirty="0" sz="1650" spc="-45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757575"/>
                </a:solidFill>
                <a:latin typeface="Arial MT"/>
                <a:cs typeface="Arial MT"/>
              </a:rPr>
              <a:t>20t2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714726" y="8364537"/>
            <a:ext cx="115062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6</a:t>
            </a:r>
            <a:r>
              <a:rPr dirty="0" sz="1650" spc="114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38383"/>
                </a:solidFill>
                <a:latin typeface="Arial MT"/>
                <a:cs typeface="Arial MT"/>
              </a:rPr>
              <a:t>years</a:t>
            </a:r>
            <a:r>
              <a:rPr dirty="0" sz="1650" spc="8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39393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5713532" y="8823325"/>
            <a:ext cx="114744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898989"/>
                </a:solidFill>
                <a:latin typeface="Arial MT"/>
                <a:cs typeface="Arial MT"/>
              </a:rPr>
              <a:t>6</a:t>
            </a:r>
            <a:r>
              <a:rPr dirty="0" sz="1900" spc="-5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900" spc="-140">
                <a:solidFill>
                  <a:srgbClr val="898989"/>
                </a:solidFill>
                <a:latin typeface="Arial MT"/>
                <a:cs typeface="Arial MT"/>
              </a:rPr>
              <a:t>years</a:t>
            </a:r>
            <a:r>
              <a:rPr dirty="0" sz="1900" spc="10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900" spc="-120">
                <a:solidFill>
                  <a:srgbClr val="9A9A9A"/>
                </a:solidFill>
                <a:latin typeface="Arial MT"/>
                <a:cs typeface="Arial MT"/>
              </a:rPr>
              <a:t>ago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5714726" y="10326687"/>
            <a:ext cx="115062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6</a:t>
            </a:r>
            <a:r>
              <a:rPr dirty="0" sz="1650" spc="114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years</a:t>
            </a:r>
            <a:r>
              <a:rPr dirty="0" sz="1650" spc="8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39393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5712592" y="10790237"/>
            <a:ext cx="114236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9A9A9A"/>
                </a:solidFill>
                <a:latin typeface="Arial MT"/>
                <a:cs typeface="Arial MT"/>
              </a:rPr>
              <a:t>5</a:t>
            </a:r>
            <a:r>
              <a:rPr dirty="0" sz="1900" spc="-55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900" spc="-60">
                <a:solidFill>
                  <a:srgbClr val="878787"/>
                </a:solidFill>
                <a:latin typeface="Arial MT"/>
                <a:cs typeface="Arial MT"/>
              </a:rPr>
              <a:t>yesrsago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5714726" y="11303000"/>
            <a:ext cx="115062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909090"/>
                </a:solidFill>
                <a:latin typeface="Arial MT"/>
                <a:cs typeface="Arial MT"/>
              </a:rPr>
              <a:t>6</a:t>
            </a:r>
            <a:r>
              <a:rPr dirty="0" sz="1650" spc="155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7E7E7E"/>
                </a:solidFill>
                <a:latin typeface="Arial MT"/>
                <a:cs typeface="Arial MT"/>
              </a:rPr>
              <a:t>years</a:t>
            </a:r>
            <a:r>
              <a:rPr dirty="0" sz="1650" spc="45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79797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5714726" y="11793537"/>
            <a:ext cx="115062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6</a:t>
            </a:r>
            <a:r>
              <a:rPr dirty="0" sz="1650" spc="4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years</a:t>
            </a:r>
            <a:r>
              <a:rPr dirty="0" sz="1650" spc="16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909090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5721076" y="12288837"/>
            <a:ext cx="113665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55">
                <a:solidFill>
                  <a:srgbClr val="A1A1A1"/>
                </a:solidFill>
                <a:latin typeface="Arial MT"/>
                <a:cs typeface="Arial MT"/>
              </a:rPr>
              <a:t>’7</a:t>
            </a:r>
            <a:r>
              <a:rPr dirty="0" sz="1650" spc="45">
                <a:solidFill>
                  <a:srgbClr val="A1A1A1"/>
                </a:solidFill>
                <a:latin typeface="Arial MT"/>
                <a:cs typeface="Arial MT"/>
              </a:rPr>
              <a:t> </a:t>
            </a:r>
            <a:r>
              <a:rPr dirty="0" sz="1650" spc="40">
                <a:solidFill>
                  <a:srgbClr val="858585"/>
                </a:solidFill>
                <a:latin typeface="Arial MT"/>
                <a:cs typeface="Arial MT"/>
              </a:rPr>
              <a:t>yearsago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5719780" y="12757150"/>
            <a:ext cx="11442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8C8C8C"/>
                </a:solidFill>
                <a:latin typeface="Arial MT"/>
                <a:cs typeface="Arial MT"/>
              </a:rPr>
              <a:t>4</a:t>
            </a:r>
            <a:r>
              <a:rPr dirty="0" sz="1750" spc="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8C8C8C"/>
                </a:solidFill>
                <a:latin typeface="Arial MT"/>
                <a:cs typeface="Arial MT"/>
              </a:rPr>
              <a:t>years</a:t>
            </a:r>
            <a:r>
              <a:rPr dirty="0" sz="1750" spc="-5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9A9A9A"/>
                </a:solidFill>
                <a:latin typeface="Arial MT"/>
                <a:cs typeface="Arial MT"/>
              </a:rPr>
              <a:t>ago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6975" y="13916025"/>
            <a:ext cx="647700" cy="6477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0875" y="13944600"/>
            <a:ext cx="571500" cy="5810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6675" y="14011275"/>
            <a:ext cx="571500" cy="5143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29225" y="13944600"/>
            <a:ext cx="571500" cy="5715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6500" y="3886200"/>
            <a:ext cx="3419475" cy="34099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47925" y="3000375"/>
            <a:ext cx="428625" cy="419100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3950695" y="4268723"/>
            <a:ext cx="744220" cy="0"/>
          </a:xfrm>
          <a:custGeom>
            <a:avLst/>
            <a:gdLst/>
            <a:ahLst/>
            <a:cxnLst/>
            <a:rect l="l" t="t" r="r" b="b"/>
            <a:pathLst>
              <a:path w="744219" h="0">
                <a:moveTo>
                  <a:pt x="0" y="0"/>
                </a:moveTo>
                <a:lnTo>
                  <a:pt x="743712" y="0"/>
                </a:lnTo>
              </a:path>
            </a:pathLst>
          </a:custGeom>
          <a:ln w="21336">
            <a:solidFill>
              <a:srgbClr val="64AC2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1372850" y="11925300"/>
            <a:ext cx="381000" cy="180975"/>
            <a:chOff x="11372850" y="11925300"/>
            <a:chExt cx="381000" cy="180975"/>
          </a:xfrm>
        </p:grpSpPr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2850" y="11925300"/>
              <a:ext cx="381000" cy="18097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372850" y="11925300"/>
              <a:ext cx="371475" cy="171450"/>
            </a:xfrm>
            <a:custGeom>
              <a:avLst/>
              <a:gdLst/>
              <a:ahLst/>
              <a:cxnLst/>
              <a:rect l="l" t="t" r="r" b="b"/>
              <a:pathLst>
                <a:path w="371475" h="171450">
                  <a:moveTo>
                    <a:pt x="371475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371475" y="0"/>
                  </a:lnTo>
                  <a:lnTo>
                    <a:pt x="371475" y="171450"/>
                  </a:lnTo>
                  <a:close/>
                </a:path>
              </a:pathLst>
            </a:custGeom>
            <a:solidFill>
              <a:srgbClr val="A3B39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6392525" y="10772775"/>
            <a:ext cx="371475" cy="171450"/>
            <a:chOff x="16392525" y="10772775"/>
            <a:chExt cx="371475" cy="171450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92525" y="10772775"/>
              <a:ext cx="371475" cy="17145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6392525" y="10772775"/>
              <a:ext cx="361950" cy="161925"/>
            </a:xfrm>
            <a:custGeom>
              <a:avLst/>
              <a:gdLst/>
              <a:ahLst/>
              <a:cxnLst/>
              <a:rect l="l" t="t" r="r" b="b"/>
              <a:pathLst>
                <a:path w="361950" h="161925">
                  <a:moveTo>
                    <a:pt x="361950" y="161925"/>
                  </a:moveTo>
                  <a:lnTo>
                    <a:pt x="0" y="161925"/>
                  </a:lnTo>
                  <a:lnTo>
                    <a:pt x="0" y="0"/>
                  </a:lnTo>
                  <a:lnTo>
                    <a:pt x="361950" y="0"/>
                  </a:lnTo>
                  <a:lnTo>
                    <a:pt x="361950" y="161925"/>
                  </a:lnTo>
                  <a:close/>
                </a:path>
              </a:pathLst>
            </a:custGeom>
            <a:solidFill>
              <a:srgbClr val="7C9E6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14575" y="1990725"/>
            <a:ext cx="3019425" cy="27622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95550" y="8020050"/>
            <a:ext cx="742950" cy="1809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62700" y="7077075"/>
            <a:ext cx="28575" cy="1524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62700" y="7886700"/>
            <a:ext cx="695325" cy="20955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91400" y="5486400"/>
            <a:ext cx="1038225" cy="1524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77200" y="8763000"/>
            <a:ext cx="619125" cy="13335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620375" y="11934825"/>
            <a:ext cx="152400" cy="16192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353925" y="11934825"/>
            <a:ext cx="1457325" cy="16192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468600" y="3048000"/>
            <a:ext cx="1543050" cy="314325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211550" y="11934825"/>
            <a:ext cx="152400" cy="161925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86000" y="2476500"/>
            <a:ext cx="2009775" cy="20955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29150" y="14020800"/>
            <a:ext cx="428625" cy="15240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91275" y="4057650"/>
            <a:ext cx="2990850" cy="20955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62700" y="5438775"/>
            <a:ext cx="638175" cy="20955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362700" y="8705850"/>
            <a:ext cx="733425" cy="20955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106025" y="4010025"/>
            <a:ext cx="6381750" cy="27622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678025" y="11934825"/>
            <a:ext cx="723900" cy="16192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116300" y="13258800"/>
            <a:ext cx="723900" cy="133350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2473325" y="7424737"/>
            <a:ext cx="20529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0">
                <a:solidFill>
                  <a:srgbClr val="2B2B2B"/>
                </a:solidFill>
                <a:latin typeface="Arial MT"/>
                <a:cs typeface="Arial MT"/>
              </a:rPr>
              <a:t>Tony</a:t>
            </a:r>
            <a:r>
              <a:rPr dirty="0" sz="3200" spc="-5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3200" spc="-55">
                <a:solidFill>
                  <a:srgbClr val="262626"/>
                </a:solidFill>
                <a:latin typeface="Arial MT"/>
                <a:cs typeface="Arial MT"/>
              </a:rPr>
              <a:t>Arcieri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838251" y="10136187"/>
            <a:ext cx="69405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110">
                <a:solidFill>
                  <a:srgbClr val="4F4F4F"/>
                </a:solidFill>
                <a:latin typeface="Arial MT"/>
                <a:cs typeface="Arial MT"/>
              </a:rPr>
              <a:t>*cu3</a:t>
            </a:r>
            <a:r>
              <a:rPr dirty="0" sz="1650" spc="27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650" spc="-70">
                <a:solidFill>
                  <a:srgbClr val="4F4F4F"/>
                </a:solidFill>
                <a:latin typeface="Arial MT"/>
                <a:cs typeface="Arial MT"/>
              </a:rPr>
              <a:t>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835386" y="10521950"/>
            <a:ext cx="40513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3367" sz="2475" spc="-172">
                <a:solidFill>
                  <a:srgbClr val="6B6B6B"/>
                </a:solidFill>
                <a:latin typeface="Arial MT"/>
                <a:cs typeface="Arial MT"/>
              </a:rPr>
              <a:t>S</a:t>
            </a:r>
            <a:r>
              <a:rPr dirty="0" sz="1650" spc="-114">
                <a:solidFill>
                  <a:srgbClr val="6B6B6B"/>
                </a:solidFill>
                <a:latin typeface="Arial MT"/>
                <a:cs typeface="Arial MT"/>
              </a:rPr>
              <a:t>an</a:t>
            </a:r>
            <a:r>
              <a:rPr dirty="0" baseline="-1683" sz="2475" spc="-172">
                <a:solidFill>
                  <a:srgbClr val="4F4F4F"/>
                </a:solidFill>
                <a:latin typeface="Arial MT"/>
                <a:cs typeface="Arial MT"/>
              </a:rPr>
              <a:t>-</a:t>
            </a:r>
            <a:endParaRPr baseline="-1683" sz="2475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465876" y="10526712"/>
            <a:ext cx="115062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5825" algn="l"/>
              </a:tabLst>
            </a:pPr>
            <a:r>
              <a:rPr dirty="0" sz="1650" spc="-10">
                <a:solidFill>
                  <a:srgbClr val="4F4F4F"/>
                </a:solidFill>
                <a:latin typeface="Arial MT"/>
                <a:cs typeface="Arial MT"/>
              </a:rPr>
              <a:t>anc›s:o</a:t>
            </a:r>
            <a:r>
              <a:rPr dirty="0" sz="1650">
                <a:solidFill>
                  <a:srgbClr val="4F4F4F"/>
                </a:solidFill>
                <a:latin typeface="Arial MT"/>
                <a:cs typeface="Arial MT"/>
              </a:rPr>
              <a:t>	</a:t>
            </a:r>
            <a:r>
              <a:rPr dirty="0" sz="1650" spc="-185">
                <a:solidFill>
                  <a:srgbClr val="525252"/>
                </a:solidFill>
                <a:latin typeface="Arial MT"/>
                <a:cs typeface="Arial MT"/>
              </a:rPr>
              <a:t>OA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839036" y="11736387"/>
            <a:ext cx="83185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55">
                <a:solidFill>
                  <a:srgbClr val="565656"/>
                </a:solidFill>
                <a:latin typeface="Arial MT"/>
                <a:cs typeface="Arial MT"/>
              </a:rPr>
              <a:t>Jo‹rcd</a:t>
            </a:r>
            <a:r>
              <a:rPr dirty="0" sz="1650" spc="13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646464"/>
                </a:solidFill>
                <a:latin typeface="Arial MT"/>
                <a:cs typeface="Arial MT"/>
              </a:rPr>
              <a:t>c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846785" y="11736387"/>
            <a:ext cx="13214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65">
                <a:solidFill>
                  <a:srgbClr val="5B5B5B"/>
                </a:solidFill>
                <a:latin typeface="Arial MT"/>
                <a:cs typeface="Arial MT"/>
              </a:rPr>
              <a:t>FeD</a:t>
            </a:r>
            <a:r>
              <a:rPr dirty="0" sz="1650" spc="114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424242"/>
                </a:solidFill>
                <a:latin typeface="Arial MT"/>
                <a:cs typeface="Arial MT"/>
              </a:rPr>
              <a:t>26,</a:t>
            </a:r>
            <a:r>
              <a:rPr dirty="0" sz="1650" spc="4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3F3F3F"/>
                </a:solidFill>
                <a:latin typeface="Arial MT"/>
                <a:cs typeface="Arial MT"/>
              </a:rPr>
              <a:t>2008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467500" y="12390437"/>
            <a:ext cx="3112135" cy="148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  <a:tabLst>
                <a:tab pos="1346835" algn="l"/>
                <a:tab pos="2625725" algn="l"/>
              </a:tabLst>
            </a:pPr>
            <a:r>
              <a:rPr dirty="0" sz="3100" spc="55">
                <a:solidFill>
                  <a:srgbClr val="3875C8"/>
                </a:solidFill>
                <a:latin typeface="Arial MT"/>
                <a:cs typeface="Arial MT"/>
              </a:rPr>
              <a:t>733</a:t>
            </a:r>
            <a:r>
              <a:rPr dirty="0" sz="3100">
                <a:solidFill>
                  <a:srgbClr val="3875C8"/>
                </a:solidFill>
                <a:latin typeface="Arial MT"/>
                <a:cs typeface="Arial MT"/>
              </a:rPr>
              <a:t>	</a:t>
            </a:r>
            <a:r>
              <a:rPr dirty="0" sz="3100" spc="125">
                <a:solidFill>
                  <a:srgbClr val="526ED3"/>
                </a:solidFill>
                <a:latin typeface="Arial MT"/>
                <a:cs typeface="Arial MT"/>
              </a:rPr>
              <a:t>128</a:t>
            </a:r>
            <a:r>
              <a:rPr dirty="0" sz="3100">
                <a:solidFill>
                  <a:srgbClr val="526ED3"/>
                </a:solidFill>
                <a:latin typeface="Arial MT"/>
                <a:cs typeface="Arial MT"/>
              </a:rPr>
              <a:t>	</a:t>
            </a:r>
            <a:r>
              <a:rPr dirty="0" sz="3100" spc="80">
                <a:solidFill>
                  <a:srgbClr val="4275BC"/>
                </a:solidFill>
                <a:latin typeface="Arial MT"/>
                <a:cs typeface="Arial MT"/>
              </a:rPr>
              <a:t>23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90"/>
              </a:spcBef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solidFill>
                  <a:srgbClr val="282828"/>
                </a:solidFill>
                <a:latin typeface="Arial MT"/>
                <a:cs typeface="Arial MT"/>
              </a:rPr>
              <a:t>Organizations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305144" y="2439987"/>
            <a:ext cx="121729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343434"/>
                </a:solidFill>
                <a:latin typeface="Arial MT"/>
                <a:cs typeface="Arial MT"/>
              </a:rPr>
              <a:t>github.com</a:t>
            </a:r>
            <a:r>
              <a:rPr dirty="0" sz="1650" spc="30">
                <a:solidFill>
                  <a:srgbClr val="343434"/>
                </a:solidFill>
                <a:latin typeface="Arial MT"/>
                <a:cs typeface="Arial MT"/>
              </a:rPr>
              <a:t>  </a:t>
            </a:r>
            <a:r>
              <a:rPr dirty="0" sz="1650" spc="-50">
                <a:solidFill>
                  <a:srgbClr val="6E6E6E"/>
                </a:solidFill>
                <a:latin typeface="Arial MT"/>
                <a:cs typeface="Arial MT"/>
              </a:rPr>
              <a:t>'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610306" y="3068637"/>
            <a:ext cx="114427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494949"/>
                </a:solidFill>
                <a:latin typeface="Arial MT"/>
                <a:cs typeface="Arial MT"/>
              </a:rPr>
              <a:t>Pull</a:t>
            </a:r>
            <a:r>
              <a:rPr dirty="0" sz="1650" spc="4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4F4F4F"/>
                </a:solidFill>
                <a:latin typeface="Arial MT"/>
                <a:cs typeface="Arial MT"/>
              </a:rPr>
              <a:t>rcquo</a:t>
            </a:r>
            <a:r>
              <a:rPr dirty="0" sz="1650" spc="-25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3F3F3F"/>
                </a:solidFill>
                <a:latin typeface="Arial MT"/>
                <a:cs typeface="Arial MT"/>
              </a:rPr>
              <a:t>st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083306" y="3068637"/>
            <a:ext cx="62547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444444"/>
                </a:solidFill>
                <a:latin typeface="Arial MT"/>
                <a:cs typeface="Arial MT"/>
              </a:rPr>
              <a:t>Issues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940136" y="3068637"/>
            <a:ext cx="37147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5">
                <a:solidFill>
                  <a:srgbClr val="3D3D3D"/>
                </a:solidFill>
                <a:latin typeface="Arial MT"/>
                <a:cs typeface="Arial MT"/>
              </a:rPr>
              <a:t>Cist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343356" y="4859337"/>
            <a:ext cx="1999614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444444"/>
                </a:solidFill>
                <a:latin typeface="Arial MT"/>
                <a:cs typeface="Arial MT"/>
              </a:rPr>
              <a:t>Pinned</a:t>
            </a:r>
            <a:r>
              <a:rPr dirty="0" sz="1650" spc="33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50" spc="60">
                <a:solidFill>
                  <a:srgbClr val="363636"/>
                </a:solidFill>
                <a:latin typeface="Arial MT"/>
                <a:cs typeface="Arial MT"/>
              </a:rPr>
              <a:t>repositor</a:t>
            </a:r>
            <a:r>
              <a:rPr dirty="0" sz="1650" spc="-1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484848"/>
                </a:solidFill>
                <a:latin typeface="Arial MT"/>
                <a:cs typeface="Arial MT"/>
              </a:rPr>
              <a:t>ies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056315" y="7035800"/>
            <a:ext cx="141224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7085B6"/>
                </a:solidFill>
                <a:latin typeface="Arial MT"/>
                <a:cs typeface="Arial MT"/>
              </a:rPr>
              <a:t>cr</a:t>
            </a:r>
            <a:r>
              <a:rPr dirty="0" sz="1650" spc="-130">
                <a:solidFill>
                  <a:srgbClr val="7085B6"/>
                </a:solidFill>
                <a:latin typeface="Arial MT"/>
                <a:cs typeface="Arial MT"/>
              </a:rPr>
              <a:t> </a:t>
            </a:r>
            <a:r>
              <a:rPr dirty="0" sz="1650" spc="-140">
                <a:solidFill>
                  <a:srgbClr val="4872A1"/>
                </a:solidFill>
                <a:latin typeface="Arial MT"/>
                <a:cs typeface="Arial MT"/>
              </a:rPr>
              <a:t>y</a:t>
            </a:r>
            <a:r>
              <a:rPr dirty="0" sz="1650" spc="-155">
                <a:solidFill>
                  <a:srgbClr val="4872A1"/>
                </a:solidFill>
                <a:latin typeface="Arial MT"/>
                <a:cs typeface="Arial MT"/>
              </a:rPr>
              <a:t> </a:t>
            </a:r>
            <a:r>
              <a:rPr dirty="0" sz="1650" spc="-55">
                <a:solidFill>
                  <a:srgbClr val="6280B8"/>
                </a:solidFill>
                <a:latin typeface="Arial MT"/>
                <a:cs typeface="Arial MT"/>
              </a:rPr>
              <a:t>f›t</a:t>
            </a:r>
            <a:r>
              <a:rPr dirty="0" sz="1650" spc="-185">
                <a:solidFill>
                  <a:srgbClr val="6280B8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5E75A0"/>
                </a:solidFill>
                <a:latin typeface="Arial MT"/>
                <a:cs typeface="Arial MT"/>
              </a:rPr>
              <a:t>os</a:t>
            </a:r>
            <a:r>
              <a:rPr dirty="0" sz="1650">
                <a:solidFill>
                  <a:srgbClr val="597CC1"/>
                </a:solidFill>
                <a:latin typeface="Arial MT"/>
                <a:cs typeface="Arial MT"/>
              </a:rPr>
              <a:t>I›</a:t>
            </a:r>
            <a:r>
              <a:rPr dirty="0" sz="1650" spc="-260">
                <a:solidFill>
                  <a:srgbClr val="597CC1"/>
                </a:solidFill>
                <a:latin typeface="Arial MT"/>
                <a:cs typeface="Arial MT"/>
              </a:rPr>
              <a:t> </a:t>
            </a:r>
            <a:r>
              <a:rPr dirty="0" sz="1650" spc="-135">
                <a:solidFill>
                  <a:srgbClr val="6E85B1"/>
                </a:solidFill>
                <a:latin typeface="Arial MT"/>
                <a:cs typeface="Arial MT"/>
              </a:rPr>
              <a:t>fz</a:t>
            </a:r>
            <a:r>
              <a:rPr dirty="0" sz="1650" spc="-135">
                <a:solidFill>
                  <a:srgbClr val="608CBC"/>
                </a:solidFill>
                <a:latin typeface="Arial MT"/>
                <a:cs typeface="Arial MT"/>
              </a:rPr>
              <a:t>r</a:t>
            </a:r>
            <a:r>
              <a:rPr dirty="0" sz="1650" spc="220">
                <a:solidFill>
                  <a:srgbClr val="608CBC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5477AC"/>
                </a:solidFill>
                <a:latin typeface="Arial MT"/>
                <a:cs typeface="Arial MT"/>
              </a:rPr>
              <a:t>re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349601" y="9964737"/>
            <a:ext cx="333946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525252"/>
                </a:solidFill>
                <a:latin typeface="Arial MT"/>
                <a:cs typeface="Arial MT"/>
              </a:rPr>
              <a:t>731</a:t>
            </a:r>
            <a:r>
              <a:rPr dirty="0" sz="1650" spc="6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650" spc="85">
                <a:solidFill>
                  <a:srgbClr val="2B2B2B"/>
                </a:solidFill>
                <a:latin typeface="Arial MT"/>
                <a:cs typeface="Arial MT"/>
              </a:rPr>
              <a:t>contributions</a:t>
            </a:r>
            <a:r>
              <a:rPr dirty="0" sz="1650" spc="21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650" spc="70">
                <a:solidFill>
                  <a:srgbClr val="464646"/>
                </a:solidFill>
                <a:latin typeface="Arial MT"/>
                <a:cs typeface="Arial MT"/>
              </a:rPr>
              <a:t>in</a:t>
            </a:r>
            <a:r>
              <a:rPr dirty="0" sz="165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50" spc="85">
                <a:solidFill>
                  <a:srgbClr val="343434"/>
                </a:solidFill>
                <a:latin typeface="Arial MT"/>
                <a:cs typeface="Arial MT"/>
              </a:rPr>
              <a:t>the</a:t>
            </a:r>
            <a:r>
              <a:rPr dirty="0" sz="1650" spc="-1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50" spc="65">
                <a:solidFill>
                  <a:srgbClr val="363636"/>
                </a:solidFill>
                <a:latin typeface="Arial MT"/>
                <a:cs typeface="Arial MT"/>
              </a:rPr>
              <a:t>last</a:t>
            </a:r>
            <a:r>
              <a:rPr dirty="0" sz="1650" spc="24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3B3B3B"/>
                </a:solidFill>
                <a:latin typeface="Arial MT"/>
                <a:cs typeface="Arial MT"/>
              </a:rPr>
              <a:t>year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183998" y="13177837"/>
            <a:ext cx="2553335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2B2B2B"/>
                </a:solidFill>
                <a:latin typeface="Arial MT"/>
                <a:cs typeface="Arial MT"/>
              </a:rPr>
              <a:t>Contribution</a:t>
            </a:r>
            <a:r>
              <a:rPr dirty="0" sz="2150" spc="20">
                <a:solidFill>
                  <a:srgbClr val="2B2B2B"/>
                </a:solidFill>
                <a:latin typeface="Arial MT"/>
                <a:cs typeface="Arial MT"/>
              </a:rPr>
              <a:t>  </a:t>
            </a:r>
            <a:r>
              <a:rPr dirty="0" sz="2150" spc="-10">
                <a:solidFill>
                  <a:srgbClr val="262626"/>
                </a:solidFill>
                <a:latin typeface="Arial MT"/>
                <a:cs typeface="Arial MT"/>
              </a:rPr>
              <a:t>activity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086113" y="13955712"/>
            <a:ext cx="30416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25">
                <a:solidFill>
                  <a:srgbClr val="1F1F1F"/>
                </a:solidFill>
                <a:latin typeface="Arial MT"/>
                <a:cs typeface="Arial MT"/>
              </a:rPr>
              <a:t>25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6565777" y="1957387"/>
            <a:ext cx="6286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313131"/>
                </a:solidFill>
                <a:latin typeface="Arial MT"/>
                <a:cs typeface="Arial MT"/>
              </a:rPr>
              <a:t>Euqcne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0" y="6076950"/>
            <a:ext cx="4752975" cy="31718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4600" y="3543300"/>
            <a:ext cx="323850" cy="4286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00850" y="3514725"/>
            <a:ext cx="381000" cy="4667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5275" y="3524250"/>
            <a:ext cx="447675" cy="447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4900" y="3543300"/>
            <a:ext cx="276225" cy="4191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15475" y="3543300"/>
            <a:ext cx="333375" cy="4191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48900" y="3524250"/>
            <a:ext cx="381000" cy="457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72775" y="3533775"/>
            <a:ext cx="438150" cy="43815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06175" y="3552825"/>
            <a:ext cx="342900" cy="4191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82425" y="3543300"/>
            <a:ext cx="257175" cy="4191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439650" y="3543300"/>
            <a:ext cx="276225" cy="4191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820650" y="3543300"/>
            <a:ext cx="333375" cy="419100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3179552" y="582015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11" y="0"/>
                </a:lnTo>
              </a:path>
            </a:pathLst>
          </a:custGeom>
          <a:ln w="21336">
            <a:solidFill>
              <a:srgbClr val="EB671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3179552" y="563117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11" y="0"/>
                </a:lnTo>
              </a:path>
            </a:pathLst>
          </a:custGeom>
          <a:ln w="21336">
            <a:solidFill>
              <a:srgbClr val="EB671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749295" y="2839211"/>
            <a:ext cx="299085" cy="0"/>
          </a:xfrm>
          <a:custGeom>
            <a:avLst/>
            <a:gdLst/>
            <a:ahLst/>
            <a:cxnLst/>
            <a:rect l="l" t="t" r="r" b="b"/>
            <a:pathLst>
              <a:path w="299085" h="0">
                <a:moveTo>
                  <a:pt x="0" y="0"/>
                </a:moveTo>
                <a:lnTo>
                  <a:pt x="2987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702552" y="2839211"/>
            <a:ext cx="725805" cy="0"/>
          </a:xfrm>
          <a:custGeom>
            <a:avLst/>
            <a:gdLst/>
            <a:ahLst/>
            <a:cxnLst/>
            <a:rect l="l" t="t" r="r" b="b"/>
            <a:pathLst>
              <a:path w="725804" h="0">
                <a:moveTo>
                  <a:pt x="0" y="0"/>
                </a:moveTo>
                <a:lnTo>
                  <a:pt x="72542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7513319" y="2828544"/>
            <a:ext cx="2392680" cy="21590"/>
            <a:chOff x="7513319" y="2828544"/>
            <a:chExt cx="2392680" cy="21590"/>
          </a:xfrm>
        </p:grpSpPr>
        <p:sp>
          <p:nvSpPr>
            <p:cNvPr id="19" name="object 19" descr=""/>
            <p:cNvSpPr/>
            <p:nvPr/>
          </p:nvSpPr>
          <p:spPr>
            <a:xfrm>
              <a:off x="7513319" y="2839212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 h="0">
                  <a:moveTo>
                    <a:pt x="0" y="0"/>
                  </a:moveTo>
                  <a:lnTo>
                    <a:pt x="1783080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314687" y="2839212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 h="0">
                  <a:moveTo>
                    <a:pt x="0" y="0"/>
                  </a:moveTo>
                  <a:lnTo>
                    <a:pt x="591312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/>
          <p:nvPr/>
        </p:nvSpPr>
        <p:spPr>
          <a:xfrm>
            <a:off x="10064495" y="2839211"/>
            <a:ext cx="375285" cy="0"/>
          </a:xfrm>
          <a:custGeom>
            <a:avLst/>
            <a:gdLst/>
            <a:ahLst/>
            <a:cxnLst/>
            <a:rect l="l" t="t" r="r" b="b"/>
            <a:pathLst>
              <a:path w="375284" h="0">
                <a:moveTo>
                  <a:pt x="0" y="0"/>
                </a:moveTo>
                <a:lnTo>
                  <a:pt x="3749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1436095" y="2839211"/>
            <a:ext cx="603885" cy="0"/>
          </a:xfrm>
          <a:custGeom>
            <a:avLst/>
            <a:gdLst/>
            <a:ahLst/>
            <a:cxnLst/>
            <a:rect l="l" t="t" r="r" b="b"/>
            <a:pathLst>
              <a:path w="603884" h="0">
                <a:moveTo>
                  <a:pt x="0" y="0"/>
                </a:moveTo>
                <a:lnTo>
                  <a:pt x="6035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2350495" y="2839211"/>
            <a:ext cx="4109085" cy="0"/>
          </a:xfrm>
          <a:custGeom>
            <a:avLst/>
            <a:gdLst/>
            <a:ahLst/>
            <a:cxnLst/>
            <a:rect l="l" t="t" r="r" b="b"/>
            <a:pathLst>
              <a:path w="4109084" h="0">
                <a:moveTo>
                  <a:pt x="0" y="0"/>
                </a:moveTo>
                <a:lnTo>
                  <a:pt x="41087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77150" y="3552825"/>
            <a:ext cx="923925" cy="40005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76475" y="2486025"/>
            <a:ext cx="219075" cy="19050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420225" y="4257675"/>
            <a:ext cx="2771775" cy="11430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334875" y="4257675"/>
            <a:ext cx="3209925" cy="12382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163550" y="7772400"/>
            <a:ext cx="1114425" cy="238125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430250" y="12077700"/>
            <a:ext cx="1123950" cy="13335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430250" y="13230225"/>
            <a:ext cx="828675" cy="16192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76650" y="4267200"/>
            <a:ext cx="76200" cy="9525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219575" y="4257675"/>
            <a:ext cx="5067300" cy="119062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179552" y="5620511"/>
            <a:ext cx="707898" cy="210311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182600" y="6105525"/>
            <a:ext cx="2209800" cy="119062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468350" y="7343775"/>
            <a:ext cx="990600" cy="266700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086100" y="10972800"/>
            <a:ext cx="323850" cy="133350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086100" y="14216062"/>
            <a:ext cx="9334500" cy="414337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201650" y="11372850"/>
            <a:ext cx="647700" cy="533400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439775" y="13592175"/>
            <a:ext cx="600075" cy="161925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3697869" y="2022475"/>
            <a:ext cx="1923414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444444"/>
                </a:solidFill>
                <a:latin typeface="Calibri"/>
                <a:cs typeface="Calibri"/>
              </a:rPr>
              <a:t>Uni</a:t>
            </a:r>
            <a:r>
              <a:rPr dirty="0" sz="1300" spc="5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dirty="0" sz="1300" spc="75">
                <a:solidFill>
                  <a:srgbClr val="575757"/>
                </a:solidFill>
                <a:latin typeface="Calibri"/>
                <a:cs typeface="Calibri"/>
              </a:rPr>
              <a:t>mited</a:t>
            </a:r>
            <a:r>
              <a:rPr dirty="0" sz="1300" spc="50">
                <a:solidFill>
                  <a:srgbClr val="575757"/>
                </a:solidFill>
                <a:latin typeface="Calibri"/>
                <a:cs typeface="Calibri"/>
              </a:rPr>
              <a:t> </a:t>
            </a:r>
            <a:r>
              <a:rPr dirty="0" sz="1300" spc="60">
                <a:solidFill>
                  <a:srgbClr val="212121"/>
                </a:solidFill>
                <a:latin typeface="Calibri"/>
                <a:cs typeface="Calibri"/>
              </a:rPr>
              <a:t>Novalty.</a:t>
            </a:r>
            <a:r>
              <a:rPr dirty="0" sz="1300" spc="24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4D4D4D"/>
                </a:solidFill>
                <a:latin typeface="Calibri"/>
                <a:cs typeface="Calibri"/>
              </a:rPr>
              <a:t>T</a:t>
            </a:r>
            <a:r>
              <a:rPr dirty="0" sz="1300">
                <a:solidFill>
                  <a:srgbClr val="565656"/>
                </a:solidFill>
                <a:latin typeface="Calibri"/>
                <a:cs typeface="Calibri"/>
              </a:rPr>
              <a:t>•jo</a:t>
            </a:r>
            <a:r>
              <a:rPr dirty="0" sz="1300" spc="345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1300" spc="-50">
                <a:solidFill>
                  <a:srgbClr val="878787"/>
                </a:solidFill>
                <a:latin typeface="Calibri"/>
                <a:cs typeface="Calibri"/>
              </a:rPr>
              <a:t>”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891934" y="2439987"/>
            <a:ext cx="297815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10">
                <a:solidFill>
                  <a:srgbClr val="1F1F1F"/>
                </a:solidFill>
                <a:latin typeface="Arial MT"/>
                <a:cs typeface="Arial MT"/>
              </a:rPr>
              <a:t>www.unIimitednoveIty.com.'</a:t>
            </a:r>
            <a:r>
              <a:rPr dirty="0" sz="1650" spc="-12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696969"/>
                </a:solidFill>
                <a:latin typeface="Arial MT"/>
                <a:cs typeface="Arial MT"/>
              </a:rPr>
              <a:t>20</a:t>
            </a:r>
            <a:r>
              <a:rPr dirty="0" sz="1650" spc="1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707070"/>
                </a:solidFill>
                <a:latin typeface="Arial MT"/>
                <a:cs typeface="Arial MT"/>
              </a:rPr>
              <a:t>\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068377" y="2439987"/>
            <a:ext cx="470535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66445" algn="l"/>
              </a:tabLst>
            </a:pPr>
            <a:r>
              <a:rPr dirty="0" sz="1650">
                <a:solidFill>
                  <a:srgbClr val="8C8C8C"/>
                </a:solidFill>
                <a:latin typeface="Arial MT"/>
                <a:cs typeface="Arial MT"/>
              </a:rPr>
              <a:t>0</a:t>
            </a:r>
            <a:r>
              <a:rPr dirty="0" sz="1650" spc="-10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 spc="-125">
                <a:solidFill>
                  <a:srgbClr val="8C8C8C"/>
                </a:solidFill>
                <a:latin typeface="Arial MT"/>
                <a:cs typeface="Arial MT"/>
              </a:rPr>
              <a:t>7,</a:t>
            </a:r>
            <a:r>
              <a:rPr dirty="0" sz="1650" spc="-13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1650" spc="16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7C7C7C"/>
                </a:solidFill>
                <a:latin typeface="Arial MT"/>
                <a:cs typeface="Arial MT"/>
              </a:rPr>
              <a:t>c</a:t>
            </a:r>
            <a:r>
              <a:rPr dirty="0" sz="1650">
                <a:solidFill>
                  <a:srgbClr val="7C7C7C"/>
                </a:solidFill>
                <a:latin typeface="Arial MT"/>
                <a:cs typeface="Arial MT"/>
              </a:rPr>
              <a:t>	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b'°</a:t>
            </a:r>
            <a:r>
              <a:rPr dirty="0" sz="1650" spc="13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204">
                <a:solidFill>
                  <a:srgbClr val="909090"/>
                </a:solidFill>
                <a:latin typeface="Arial MT"/>
                <a:cs typeface="Arial MT"/>
              </a:rPr>
              <a:t>-</a:t>
            </a:r>
            <a:r>
              <a:rPr dirty="0" sz="1650" spc="-180">
                <a:solidFill>
                  <a:srgbClr val="909090"/>
                </a:solidFill>
                <a:latin typeface="Arial MT"/>
                <a:cs typeface="Arial MT"/>
              </a:rPr>
              <a:t> </a:t>
            </a:r>
            <a:r>
              <a:rPr dirty="0" sz="1650" spc="-340">
                <a:solidFill>
                  <a:srgbClr val="757575"/>
                </a:solidFill>
                <a:latin typeface="Arial MT"/>
                <a:cs typeface="Arial MT"/>
              </a:rPr>
              <a:t>vv</a:t>
            </a:r>
            <a:r>
              <a:rPr dirty="0" sz="1650" spc="8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1650" spc="-175">
                <a:solidFill>
                  <a:srgbClr val="6D6D6D"/>
                </a:solidFill>
                <a:latin typeface="Arial MT"/>
                <a:cs typeface="Arial MT"/>
              </a:rPr>
              <a:t>•</a:t>
            </a:r>
            <a:r>
              <a:rPr dirty="0" sz="1650" spc="-210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98989"/>
                </a:solidFill>
                <a:latin typeface="Arial MT"/>
                <a:cs typeface="Arial MT"/>
              </a:rPr>
              <a:t>h</a:t>
            </a:r>
            <a:r>
              <a:rPr dirty="0" sz="1650" spc="375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sz="1650" spc="95">
                <a:solidFill>
                  <a:srgbClr val="8C8C8C"/>
                </a:solidFill>
                <a:latin typeface="Arial MT"/>
                <a:cs typeface="Arial MT"/>
              </a:rPr>
              <a:t>c</a:t>
            </a:r>
            <a:r>
              <a:rPr dirty="0" baseline="16908" sz="1725" spc="142">
                <a:solidFill>
                  <a:srgbClr val="8C8C8C"/>
                </a:solidFill>
                <a:latin typeface="Arial MT"/>
                <a:cs typeface="Arial MT"/>
              </a:rPr>
              <a:t>r</a:t>
            </a:r>
            <a:r>
              <a:rPr dirty="0" baseline="16908" sz="1725" spc="-157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fa</a:t>
            </a:r>
            <a:r>
              <a:rPr dirty="0" baseline="2777" sz="1500">
                <a:solidFill>
                  <a:srgbClr val="808080"/>
                </a:solidFill>
                <a:latin typeface="Arial MT"/>
                <a:cs typeface="Arial MT"/>
              </a:rPr>
              <a:t>n</a:t>
            </a:r>
            <a:r>
              <a:rPr dirty="0" sz="1650">
                <a:solidFill>
                  <a:srgbClr val="808080"/>
                </a:solidFill>
                <a:latin typeface="Arial MT"/>
                <a:cs typeface="Arial MT"/>
              </a:rPr>
              <a:t>ç</a:t>
            </a:r>
            <a:r>
              <a:rPr dirty="0" sz="1650">
                <a:solidFill>
                  <a:srgbClr val="9A9A9A"/>
                </a:solidFill>
                <a:latin typeface="Arial MT"/>
                <a:cs typeface="Arial MT"/>
              </a:rPr>
              <a:t>-</a:t>
            </a:r>
            <a:r>
              <a:rPr dirty="0" sz="1650" spc="-140">
                <a:solidFill>
                  <a:srgbClr val="9A9A9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o</a:t>
            </a:r>
            <a:r>
              <a:rPr dirty="0" sz="1650" spc="28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-204">
                <a:solidFill>
                  <a:srgbClr val="878787"/>
                </a:solidFill>
                <a:latin typeface="Arial MT"/>
                <a:cs typeface="Arial MT"/>
              </a:rPr>
              <a:t>-</a:t>
            </a:r>
            <a:r>
              <a:rPr dirty="0" sz="1650" spc="-15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7C7C7C"/>
                </a:solidFill>
                <a:latin typeface="Arial MT"/>
                <a:cs typeface="Arial MT"/>
              </a:rPr>
              <a:t>cria</a:t>
            </a:r>
            <a:r>
              <a:rPr dirty="0" sz="1650" spc="-28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808080"/>
                </a:solidFill>
                <a:latin typeface="Arial MT"/>
                <a:cs typeface="Arial MT"/>
              </a:rPr>
              <a:t>ng</a:t>
            </a:r>
            <a:r>
              <a:rPr dirty="0" sz="1650" spc="-28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999999"/>
                </a:solidFill>
                <a:latin typeface="Arial MT"/>
                <a:cs typeface="Arial MT"/>
              </a:rPr>
              <a:t>-</a:t>
            </a:r>
            <a:r>
              <a:rPr dirty="0" sz="1650" spc="145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650" spc="-155">
                <a:solidFill>
                  <a:srgbClr val="8E8E8E"/>
                </a:solidFill>
                <a:latin typeface="Arial MT"/>
                <a:cs typeface="Arial MT"/>
              </a:rPr>
              <a:t>s</a:t>
            </a:r>
            <a:r>
              <a:rPr dirty="0" sz="1650" spc="-16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 spc="50">
                <a:solidFill>
                  <a:srgbClr val="797979"/>
                </a:solidFill>
                <a:latin typeface="Arial MT"/>
                <a:cs typeface="Arial MT"/>
              </a:rPr>
              <a:t>-</a:t>
            </a:r>
            <a:r>
              <a:rPr dirty="0" sz="1650" spc="65">
                <a:solidFill>
                  <a:srgbClr val="797979"/>
                </a:solidFill>
                <a:latin typeface="Arial MT"/>
                <a:cs typeface="Arial MT"/>
              </a:rPr>
              <a:t>gh°tto</a:t>
            </a:r>
            <a:r>
              <a:rPr dirty="0" sz="1650" spc="200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707070"/>
                </a:solidFill>
                <a:latin typeface="Arial MT"/>
                <a:cs typeface="Arial MT"/>
              </a:rPr>
              <a:t>h:</a:t>
            </a:r>
            <a:r>
              <a:rPr dirty="0" sz="1650" spc="-20">
                <a:solidFill>
                  <a:srgbClr val="8C8C8C"/>
                </a:solidFill>
                <a:latin typeface="Arial MT"/>
                <a:cs typeface="Arial MT"/>
              </a:rPr>
              <a:t>ml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061548" y="5141760"/>
            <a:ext cx="5656580" cy="79756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550"/>
              </a:spcBef>
              <a:tabLst>
                <a:tab pos="1252220" algn="l"/>
                <a:tab pos="1927225" algn="l"/>
                <a:tab pos="2403475" algn="l"/>
              </a:tabLst>
            </a:pPr>
            <a:r>
              <a:rPr dirty="0" sz="1600">
                <a:solidFill>
                  <a:srgbClr val="2D2D2D"/>
                </a:solidFill>
                <a:latin typeface="Calibri"/>
                <a:cs typeface="Calibri"/>
              </a:rPr>
              <a:t>T</a:t>
            </a:r>
            <a:r>
              <a:rPr dirty="0" sz="1600" spc="4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1600" spc="140">
                <a:solidFill>
                  <a:srgbClr val="2F2F2F"/>
                </a:solidFill>
                <a:latin typeface="Calibri"/>
                <a:cs typeface="Calibri"/>
              </a:rPr>
              <a:t>U</a:t>
            </a:r>
            <a:r>
              <a:rPr dirty="0" sz="1600" spc="140">
                <a:solidFill>
                  <a:srgbClr val="464646"/>
                </a:solidFill>
                <a:latin typeface="Calibri"/>
                <a:cs typeface="Calibri"/>
              </a:rPr>
              <a:t>E</a:t>
            </a:r>
            <a:r>
              <a:rPr dirty="0" sz="1600" spc="-6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24242"/>
                </a:solidFill>
                <a:latin typeface="Calibri"/>
                <a:cs typeface="Calibri"/>
              </a:rPr>
              <a:t>S</a:t>
            </a:r>
            <a:r>
              <a:rPr dirty="0" sz="1600" spc="-12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181818"/>
                </a:solidFill>
                <a:latin typeface="Calibri"/>
                <a:cs typeface="Calibri"/>
              </a:rPr>
              <a:t>OAY</a:t>
            </a:r>
            <a:r>
              <a:rPr dirty="0" sz="1600" spc="409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dirty="0" sz="1600">
                <a:solidFill>
                  <a:srgbClr val="3F3F3F"/>
                </a:solidFill>
                <a:latin typeface="Calibri"/>
                <a:cs typeface="Calibri"/>
              </a:rPr>
              <a:t>	J</a:t>
            </a:r>
            <a:r>
              <a:rPr dirty="0" sz="1600" spc="10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600" spc="140">
                <a:solidFill>
                  <a:srgbClr val="424242"/>
                </a:solidFill>
                <a:latin typeface="Calibri"/>
                <a:cs typeface="Calibri"/>
              </a:rPr>
              <a:t>U</a:t>
            </a:r>
            <a:r>
              <a:rPr dirty="0" sz="1600" spc="140">
                <a:solidFill>
                  <a:srgbClr val="3A3A3A"/>
                </a:solidFill>
                <a:latin typeface="Calibri"/>
                <a:cs typeface="Calibri"/>
              </a:rPr>
              <a:t>L</a:t>
            </a:r>
            <a:r>
              <a:rPr dirty="0" sz="1600" spc="10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2A2A2A"/>
                </a:solidFill>
                <a:latin typeface="Calibri"/>
                <a:cs typeface="Calibri"/>
              </a:rPr>
              <a:t>Y</a:t>
            </a:r>
            <a:r>
              <a:rPr dirty="0" sz="1600">
                <a:solidFill>
                  <a:srgbClr val="2A2A2A"/>
                </a:solidFill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2</a:t>
            </a:r>
            <a:r>
              <a:rPr dirty="0" sz="1600" spc="-130"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3D3D3D"/>
                </a:solidFill>
                <a:latin typeface="Calibri"/>
                <a:cs typeface="Calibri"/>
              </a:rPr>
              <a:t>6,</a:t>
            </a:r>
            <a:r>
              <a:rPr dirty="0" sz="1600">
                <a:solidFill>
                  <a:srgbClr val="3D3D3D"/>
                </a:solidFill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20</a:t>
            </a:r>
            <a:r>
              <a:rPr dirty="0" sz="1600" spc="415"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61616"/>
                </a:solidFill>
                <a:latin typeface="Calibri"/>
                <a:cs typeface="Calibri"/>
              </a:rPr>
              <a:t>t</a:t>
            </a:r>
            <a:r>
              <a:rPr dirty="0" sz="1600" spc="14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161616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2500" spc="-10">
                <a:solidFill>
                  <a:srgbClr val="111111"/>
                </a:solidFill>
                <a:latin typeface="Calibri"/>
                <a:cs typeface="Calibri"/>
              </a:rPr>
              <a:t>The</a:t>
            </a:r>
            <a:r>
              <a:rPr dirty="0" sz="2500" spc="-13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500" spc="-65">
                <a:solidFill>
                  <a:srgbClr val="1C1C1C"/>
                </a:solidFill>
                <a:latin typeface="Calibri"/>
                <a:cs typeface="Calibri"/>
              </a:rPr>
              <a:t>Trouble</a:t>
            </a:r>
            <a:r>
              <a:rPr dirty="0" sz="2500" spc="1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500" spc="-90">
                <a:solidFill>
                  <a:srgbClr val="080808"/>
                </a:solidFill>
                <a:latin typeface="Calibri"/>
                <a:cs typeface="Calibri"/>
              </a:rPr>
              <a:t>with</a:t>
            </a:r>
            <a:r>
              <a:rPr dirty="0" sz="2500" spc="-50">
                <a:solidFill>
                  <a:srgbClr val="080808"/>
                </a:solidFill>
                <a:latin typeface="Calibri"/>
                <a:cs typeface="Calibri"/>
              </a:rPr>
              <a:t> </a:t>
            </a:r>
            <a:r>
              <a:rPr dirty="0" sz="2500" spc="-90">
                <a:latin typeface="Calibri"/>
                <a:cs typeface="Calibri"/>
              </a:rPr>
              <a:t>Ertang</a:t>
            </a:r>
            <a:r>
              <a:rPr dirty="0" sz="2500" spc="80">
                <a:latin typeface="Calibri"/>
                <a:cs typeface="Calibri"/>
              </a:rPr>
              <a:t> </a:t>
            </a:r>
            <a:r>
              <a:rPr dirty="0" sz="2500" spc="-40">
                <a:solidFill>
                  <a:srgbClr val="181818"/>
                </a:solidFill>
                <a:latin typeface="Calibri"/>
                <a:cs typeface="Calibri"/>
              </a:rPr>
              <a:t>(or</a:t>
            </a:r>
            <a:r>
              <a:rPr dirty="0" sz="2500" spc="-2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500" spc="-130">
                <a:solidFill>
                  <a:srgbClr val="131313"/>
                </a:solidFill>
                <a:latin typeface="Calibri"/>
                <a:cs typeface="Calibri"/>
              </a:rPr>
              <a:t>Ertang</a:t>
            </a:r>
            <a:r>
              <a:rPr dirty="0" sz="2500" spc="-1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500" spc="65">
                <a:solidFill>
                  <a:srgbClr val="282828"/>
                </a:solidFill>
                <a:latin typeface="Calibri"/>
                <a:cs typeface="Calibri"/>
              </a:rPr>
              <a:t>is</a:t>
            </a:r>
            <a:r>
              <a:rPr dirty="0" sz="2500" spc="-14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500" spc="6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dirty="0" sz="2500" spc="-8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500" spc="-40">
                <a:solidFill>
                  <a:srgbClr val="0F0F0F"/>
                </a:solidFill>
                <a:latin typeface="Calibri"/>
                <a:cs typeface="Calibri"/>
              </a:rPr>
              <a:t>ghetto)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3147471" y="5200650"/>
            <a:ext cx="112077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015" algn="l"/>
              </a:tabLst>
            </a:pPr>
            <a:r>
              <a:rPr dirty="0" sz="1550">
                <a:solidFill>
                  <a:srgbClr val="232323"/>
                </a:solidFill>
                <a:latin typeface="Calibri"/>
                <a:cs typeface="Calibri"/>
              </a:rPr>
              <a:t>AB</a:t>
            </a:r>
            <a:r>
              <a:rPr dirty="0" sz="1550" spc="28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84848"/>
                </a:solidFill>
                <a:latin typeface="Calibri"/>
                <a:cs typeface="Calibri"/>
              </a:rPr>
              <a:t>0</a:t>
            </a:r>
            <a:r>
              <a:rPr dirty="0" sz="1550" spc="125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sz="1550" spc="90">
                <a:solidFill>
                  <a:srgbClr val="383838"/>
                </a:solidFill>
                <a:latin typeface="Calibri"/>
                <a:cs typeface="Calibri"/>
              </a:rPr>
              <a:t>U</a:t>
            </a:r>
            <a:r>
              <a:rPr dirty="0" sz="1550" spc="-13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550" spc="25">
                <a:solidFill>
                  <a:srgbClr val="2F2F2F"/>
                </a:solidFill>
                <a:latin typeface="Calibri"/>
                <a:cs typeface="Calibri"/>
              </a:rPr>
              <a:t>T</a:t>
            </a:r>
            <a:r>
              <a:rPr dirty="0" sz="1550">
                <a:solidFill>
                  <a:srgbClr val="2F2F2F"/>
                </a:solidFill>
                <a:latin typeface="Calibri"/>
                <a:cs typeface="Calibri"/>
              </a:rPr>
              <a:t>	</a:t>
            </a:r>
            <a:r>
              <a:rPr dirty="0" sz="1550" spc="-170">
                <a:solidFill>
                  <a:srgbClr val="181818"/>
                </a:solidFill>
                <a:latin typeface="Calibri"/>
                <a:cs typeface="Calibri"/>
              </a:rPr>
              <a:t>/Iä</a:t>
            </a:r>
            <a:r>
              <a:rPr dirty="0" sz="1550" spc="-170">
                <a:solidFill>
                  <a:srgbClr val="444444"/>
                </a:solidFill>
                <a:latin typeface="Calibri"/>
                <a:cs typeface="Calibri"/>
              </a:rPr>
              <a:t>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3153325" y="6861175"/>
            <a:ext cx="12179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5">
                <a:solidFill>
                  <a:srgbClr val="4D4D4D"/>
                </a:solidFill>
                <a:latin typeface="Calibri"/>
                <a:cs typeface="Calibri"/>
              </a:rPr>
              <a:t>S</a:t>
            </a:r>
            <a:r>
              <a:rPr dirty="0" sz="1600" spc="-85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1600" spc="145">
                <a:solidFill>
                  <a:srgbClr val="464646"/>
                </a:solidFill>
                <a:latin typeface="Calibri"/>
                <a:cs typeface="Calibri"/>
              </a:rPr>
              <a:t>U</a:t>
            </a:r>
            <a:r>
              <a:rPr dirty="0" sz="1600" spc="145">
                <a:solidFill>
                  <a:srgbClr val="3D3D3D"/>
                </a:solidFill>
                <a:latin typeface="Calibri"/>
                <a:cs typeface="Calibri"/>
              </a:rPr>
              <a:t>B</a:t>
            </a:r>
            <a:r>
              <a:rPr dirty="0" sz="1600" spc="-8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1600" spc="-6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dirty="0" sz="1600" spc="-9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600" spc="85">
                <a:solidFill>
                  <a:srgbClr val="494949"/>
                </a:solidFill>
                <a:latin typeface="Calibri"/>
                <a:cs typeface="Calibri"/>
              </a:rPr>
              <a:t>C</a:t>
            </a:r>
            <a:r>
              <a:rPr dirty="0" sz="1600" spc="-8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363636"/>
                </a:solidFill>
                <a:latin typeface="Calibri"/>
                <a:cs typeface="Calibri"/>
              </a:rPr>
              <a:t>RI</a:t>
            </a:r>
            <a:r>
              <a:rPr dirty="0" sz="1600" spc="120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414141"/>
                </a:solidFill>
                <a:latin typeface="Calibri"/>
                <a:cs typeface="Calibri"/>
              </a:rPr>
              <a:t>8</a:t>
            </a:r>
            <a:r>
              <a:rPr dirty="0" sz="1600" spc="-185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dirty="0" sz="1600" spc="5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3141718" y="8439736"/>
            <a:ext cx="1126490" cy="1154430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  <a:tabLst>
                <a:tab pos="433705" algn="l"/>
              </a:tabLst>
            </a:pPr>
            <a:r>
              <a:rPr dirty="0" sz="1600" spc="-55">
                <a:solidFill>
                  <a:srgbClr val="161616"/>
                </a:solidFill>
                <a:latin typeface="Calibri"/>
                <a:cs typeface="Calibri"/>
              </a:rPr>
              <a:t>àt</a:t>
            </a:r>
            <a:r>
              <a:rPr dirty="0" sz="1600" spc="-9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1A1A1A"/>
                </a:solidFill>
                <a:latin typeface="Calibri"/>
                <a:cs typeface="Calibri"/>
              </a:rPr>
              <a:t>Y</a:t>
            </a:r>
            <a:r>
              <a:rPr dirty="0" sz="1600">
                <a:solidFill>
                  <a:srgbClr val="1A1A1A"/>
                </a:solidFill>
                <a:latin typeface="Calibri"/>
                <a:cs typeface="Calibri"/>
              </a:rPr>
              <a:t>	</a:t>
            </a:r>
            <a:r>
              <a:rPr dirty="0" sz="1600">
                <a:solidFill>
                  <a:srgbClr val="343434"/>
                </a:solidFill>
                <a:latin typeface="Calibri"/>
                <a:cs typeface="Calibri"/>
              </a:rPr>
              <a:t>S</a:t>
            </a:r>
            <a:r>
              <a:rPr dirty="0" sz="1600" spc="-4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dirty="0" sz="1600" spc="-10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1600" spc="140">
                <a:solidFill>
                  <a:srgbClr val="343434"/>
                </a:solidFill>
                <a:latin typeface="Calibri"/>
                <a:cs typeface="Calibri"/>
              </a:rPr>
              <a:t>U</a:t>
            </a:r>
            <a:r>
              <a:rPr dirty="0" sz="1600" spc="140">
                <a:solidFill>
                  <a:srgbClr val="161616"/>
                </a:solidFill>
                <a:latin typeface="Calibri"/>
                <a:cs typeface="Calibri"/>
              </a:rPr>
              <a:t>F</a:t>
            </a:r>
            <a:r>
              <a:rPr dirty="0" sz="160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343434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  <a:p>
            <a:pPr marL="17780" marR="355600" indent="-635">
              <a:lnSpc>
                <a:spcPct val="138300"/>
              </a:lnSpc>
              <a:spcBef>
                <a:spcPts val="385"/>
              </a:spcBef>
            </a:pPr>
            <a:r>
              <a:rPr dirty="0" sz="1650" spc="-10">
                <a:solidFill>
                  <a:srgbClr val="6E7BA8"/>
                </a:solidFill>
                <a:latin typeface="Courier New"/>
                <a:cs typeface="Courier New"/>
              </a:rPr>
              <a:t>Gthub </a:t>
            </a:r>
            <a:r>
              <a:rPr dirty="0" sz="1650" spc="-275">
                <a:solidFill>
                  <a:srgbClr val="667CAA"/>
                </a:solidFill>
                <a:latin typeface="Courier New"/>
                <a:cs typeface="Courier New"/>
              </a:rPr>
              <a:t>Cctu|o’d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058694" y="9640778"/>
            <a:ext cx="9608185" cy="12084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 indent="12700">
              <a:lnSpc>
                <a:spcPct val="121800"/>
              </a:lnSpc>
              <a:spcBef>
                <a:spcPts val="130"/>
              </a:spcBef>
            </a:pPr>
            <a:r>
              <a:rPr dirty="0" sz="1550">
                <a:solidFill>
                  <a:srgbClr val="606060"/>
                </a:solidFill>
                <a:latin typeface="Calibri"/>
                <a:cs typeface="Calibri"/>
              </a:rPr>
              <a:t>This</a:t>
            </a:r>
            <a:r>
              <a:rPr dirty="0" sz="1550" spc="13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383838"/>
                </a:solidFill>
                <a:latin typeface="Calibri"/>
                <a:cs typeface="Calibri"/>
              </a:rPr>
              <a:t>is</a:t>
            </a:r>
            <a:r>
              <a:rPr dirty="0" sz="1550" spc="245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550" spc="55">
                <a:solidFill>
                  <a:srgbClr val="494949"/>
                </a:solidFill>
                <a:latin typeface="Calibri"/>
                <a:cs typeface="Calibri"/>
              </a:rPr>
              <a:t>a</a:t>
            </a:r>
            <a:r>
              <a:rPr dirty="0" sz="1550" spc="16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313131"/>
                </a:solidFill>
                <a:latin typeface="Calibri"/>
                <a:cs typeface="Calibri"/>
              </a:rPr>
              <a:t>blog</a:t>
            </a:r>
            <a:r>
              <a:rPr dirty="0" sz="1550" spc="125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D4D4D"/>
                </a:solidFill>
                <a:latin typeface="Calibri"/>
                <a:cs typeface="Calibri"/>
              </a:rPr>
              <a:t>post</a:t>
            </a:r>
            <a:r>
              <a:rPr dirty="0" sz="1550" spc="215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565656"/>
                </a:solidFill>
                <a:latin typeface="Calibri"/>
                <a:cs typeface="Calibri"/>
              </a:rPr>
              <a:t>I</a:t>
            </a:r>
            <a:r>
              <a:rPr dirty="0" sz="1550" spc="165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1550" spc="60">
                <a:solidFill>
                  <a:srgbClr val="484848"/>
                </a:solidFill>
                <a:latin typeface="Calibri"/>
                <a:cs typeface="Calibri"/>
              </a:rPr>
              <a:t>have</a:t>
            </a:r>
            <a:r>
              <a:rPr dirty="0" sz="1550" spc="105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sz="1550" spc="50">
                <a:solidFill>
                  <a:srgbClr val="2D2D2D"/>
                </a:solidFill>
                <a:latin typeface="Calibri"/>
                <a:cs typeface="Calibri"/>
              </a:rPr>
              <a:t>been</a:t>
            </a:r>
            <a:r>
              <a:rPr dirty="0" sz="1550" spc="13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545454"/>
                </a:solidFill>
                <a:latin typeface="Calibri"/>
                <a:cs typeface="Calibri"/>
              </a:rPr>
              <a:t>meaning</a:t>
            </a:r>
            <a:r>
              <a:rPr dirty="0" sz="1550" spc="33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24242"/>
                </a:solidFill>
                <a:latin typeface="Calibri"/>
                <a:cs typeface="Calibri"/>
              </a:rPr>
              <a:t>to</a:t>
            </a:r>
            <a:r>
              <a:rPr dirty="0" sz="1550" spc="7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550" spc="60">
                <a:solidFill>
                  <a:srgbClr val="2A2A2A"/>
                </a:solidFill>
                <a:latin typeface="Calibri"/>
                <a:cs typeface="Calibri"/>
              </a:rPr>
              <a:t>write</a:t>
            </a:r>
            <a:r>
              <a:rPr dirty="0" sz="1550" spc="229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5E5E5E"/>
                </a:solidFill>
                <a:latin typeface="Calibri"/>
                <a:cs typeface="Calibri"/>
              </a:rPr>
              <a:t>for</a:t>
            </a:r>
            <a:r>
              <a:rPr dirty="0" sz="1550" spc="195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232323"/>
                </a:solidFill>
                <a:latin typeface="Calibri"/>
                <a:cs typeface="Calibri"/>
              </a:rPr>
              <a:t>quite</a:t>
            </a:r>
            <a:r>
              <a:rPr dirty="0" sz="1550" spc="285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606060"/>
                </a:solidFill>
                <a:latin typeface="Calibri"/>
                <a:cs typeface="Calibri"/>
              </a:rPr>
              <a:t>s‹xne</a:t>
            </a:r>
            <a:r>
              <a:rPr dirty="0" sz="1550" spc="245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1C1C1C"/>
                </a:solidFill>
                <a:latin typeface="Calibri"/>
                <a:cs typeface="Calibri"/>
              </a:rPr>
              <a:t>time.</a:t>
            </a:r>
            <a:r>
              <a:rPr dirty="0" sz="1550" spc="32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dirty="0" sz="1550" spc="15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24242"/>
                </a:solidFill>
                <a:latin typeface="Calibri"/>
                <a:cs typeface="Calibri"/>
              </a:rPr>
              <a:t>lament</a:t>
            </a:r>
            <a:r>
              <a:rPr dirty="0" sz="1550" spc="33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F4F4F"/>
                </a:solidFill>
                <a:latin typeface="Calibri"/>
                <a:cs typeface="Calibri"/>
              </a:rPr>
              <a:t>doing</a:t>
            </a:r>
            <a:r>
              <a:rPr dirty="0" sz="1550" spc="21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7E7E7E"/>
                </a:solidFill>
                <a:latin typeface="Calibri"/>
                <a:cs typeface="Calibri"/>
              </a:rPr>
              <a:t>so</a:t>
            </a:r>
            <a:r>
              <a:rPr dirty="0" sz="1550" spc="18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2F2F2F"/>
                </a:solidFill>
                <a:latin typeface="Calibri"/>
                <a:cs typeface="Calibri"/>
              </a:rPr>
              <a:t>because</a:t>
            </a:r>
            <a:r>
              <a:rPr dirty="0" sz="1550" spc="254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1550" spc="-60">
                <a:solidFill>
                  <a:srgbClr val="212121"/>
                </a:solidFill>
                <a:latin typeface="Calibri"/>
                <a:cs typeface="Calibri"/>
              </a:rPr>
              <a:t>I”ve</a:t>
            </a:r>
            <a:r>
              <a:rPr dirty="0" sz="1550" spc="14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1550" spc="55">
                <a:solidFill>
                  <a:srgbClr val="232323"/>
                </a:solidFill>
                <a:latin typeface="Calibri"/>
                <a:cs typeface="Calibri"/>
              </a:rPr>
              <a:t>made</a:t>
            </a:r>
            <a:r>
              <a:rPr dirty="0" sz="1550" spc="17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5D5D5D"/>
                </a:solidFill>
                <a:latin typeface="Calibri"/>
                <a:cs typeface="Calibri"/>
              </a:rPr>
              <a:t>a </a:t>
            </a:r>
            <a:r>
              <a:rPr dirty="0" sz="1600">
                <a:solidFill>
                  <a:srgbClr val="313131"/>
                </a:solidFill>
                <a:latin typeface="Calibri"/>
                <a:cs typeface="Calibri"/>
              </a:rPr>
              <a:t>considerable</a:t>
            </a:r>
            <a:r>
              <a:rPr dirty="0" sz="1600" spc="270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63636"/>
                </a:solidFill>
                <a:latin typeface="Calibri"/>
                <a:cs typeface="Calibri"/>
              </a:rPr>
              <a:t>time</a:t>
            </a:r>
            <a:r>
              <a:rPr dirty="0" sz="1600" spc="90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33333"/>
                </a:solidFill>
                <a:latin typeface="Calibri"/>
                <a:cs typeface="Calibri"/>
              </a:rPr>
              <a:t>investment</a:t>
            </a:r>
            <a:r>
              <a:rPr dirty="0" sz="1600" spc="14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3838"/>
                </a:solidFill>
                <a:latin typeface="Calibri"/>
                <a:cs typeface="Calibri"/>
              </a:rPr>
              <a:t>Into</a:t>
            </a:r>
            <a:r>
              <a:rPr dirty="0" sz="1600" spc="155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2F2F2F"/>
                </a:solidFill>
                <a:latin typeface="Calibri"/>
                <a:cs typeface="Calibri"/>
              </a:rPr>
              <a:t>the</a:t>
            </a:r>
            <a:r>
              <a:rPr dirty="0" sz="1600" spc="35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3838"/>
                </a:solidFill>
                <a:latin typeface="Calibri"/>
                <a:cs typeface="Calibri"/>
              </a:rPr>
              <a:t>Ertang</a:t>
            </a:r>
            <a:r>
              <a:rPr dirty="0" sz="1600" spc="235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C1C1C"/>
                </a:solidFill>
                <a:latin typeface="Calibri"/>
                <a:cs typeface="Calibri"/>
              </a:rPr>
              <a:t>infrastructure</a:t>
            </a:r>
            <a:r>
              <a:rPr dirty="0" sz="1600" spc="11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3838"/>
                </a:solidFill>
                <a:latin typeface="Calibri"/>
                <a:cs typeface="Calibri"/>
              </a:rPr>
              <a:t>and</a:t>
            </a:r>
            <a:r>
              <a:rPr dirty="0" sz="1600" spc="95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2F2F2F"/>
                </a:solidFill>
                <a:latin typeface="Calibri"/>
                <a:cs typeface="Calibri"/>
              </a:rPr>
              <a:t>reatty</a:t>
            </a:r>
            <a:r>
              <a:rPr dirty="0" sz="1600" spc="33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444444"/>
                </a:solidFill>
                <a:latin typeface="Calibri"/>
                <a:cs typeface="Calibri"/>
              </a:rPr>
              <a:t>tone</a:t>
            </a:r>
            <a:r>
              <a:rPr dirty="0" sz="1600" spc="14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44444"/>
                </a:solidFill>
                <a:latin typeface="Calibri"/>
                <a:cs typeface="Calibri"/>
              </a:rPr>
              <a:t>some</a:t>
            </a:r>
            <a:r>
              <a:rPr dirty="0" sz="1600" spc="165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2F2F2F"/>
                </a:solidFill>
                <a:latin typeface="Calibri"/>
                <a:cs typeface="Calibri"/>
              </a:rPr>
              <a:t>of</a:t>
            </a:r>
            <a:r>
              <a:rPr dirty="0" sz="1600" spc="245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A3A3A"/>
                </a:solidFill>
                <a:latin typeface="Calibri"/>
                <a:cs typeface="Calibri"/>
              </a:rPr>
              <a:t>its</a:t>
            </a:r>
            <a:r>
              <a:rPr dirty="0" sz="1600" spc="315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44444"/>
                </a:solidFill>
                <a:latin typeface="Calibri"/>
                <a:cs typeface="Calibri"/>
              </a:rPr>
              <a:t>ideas.</a:t>
            </a:r>
            <a:r>
              <a:rPr dirty="0" sz="1600" spc="27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A3A3A"/>
                </a:solidFill>
                <a:latin typeface="Calibri"/>
                <a:cs typeface="Calibri"/>
              </a:rPr>
              <a:t>Erlang</a:t>
            </a:r>
            <a:r>
              <a:rPr dirty="0" sz="1600" spc="135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64646"/>
                </a:solidFill>
                <a:latin typeface="Calibri"/>
                <a:cs typeface="Calibri"/>
              </a:rPr>
              <a:t>has</a:t>
            </a:r>
            <a:r>
              <a:rPr dirty="0" sz="1600" spc="114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64646"/>
                </a:solidFill>
                <a:latin typeface="Calibri"/>
                <a:cs typeface="Calibri"/>
              </a:rPr>
              <a:t>done</a:t>
            </a:r>
            <a:r>
              <a:rPr dirty="0" sz="1600" spc="50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696969"/>
                </a:solidFill>
                <a:latin typeface="Calibri"/>
                <a:cs typeface="Calibri"/>
              </a:rPr>
              <a:t>a</a:t>
            </a:r>
            <a:r>
              <a:rPr dirty="0" sz="1650" spc="5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94949"/>
                </a:solidFill>
                <a:latin typeface="Calibri"/>
                <a:cs typeface="Calibri"/>
              </a:rPr>
              <a:t>great</a:t>
            </a:r>
            <a:r>
              <a:rPr dirty="0" sz="1650" spc="6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24242"/>
                </a:solidFill>
                <a:latin typeface="Calibri"/>
                <a:cs typeface="Calibri"/>
              </a:rPr>
              <a:t>and</a:t>
            </a:r>
            <a:r>
              <a:rPr dirty="0" sz="1650" spc="-1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50" spc="-70">
                <a:solidFill>
                  <a:srgbClr val="565656"/>
                </a:solidFill>
                <a:latin typeface="Calibri"/>
                <a:cs typeface="Calibri"/>
              </a:rPr>
              <a:t>st›\f</a:t>
            </a:r>
            <a:r>
              <a:rPr dirty="0" sz="1650" spc="8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F4F4F"/>
                </a:solidFill>
                <a:latin typeface="Calibri"/>
                <a:cs typeface="Calibri"/>
              </a:rPr>
              <a:t>unique</a:t>
            </a:r>
            <a:r>
              <a:rPr dirty="0" sz="1650" spc="18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64646"/>
                </a:solidFill>
                <a:latin typeface="Calibri"/>
                <a:cs typeface="Calibri"/>
              </a:rPr>
              <a:t>job</a:t>
            </a:r>
            <a:r>
              <a:rPr dirty="0" sz="1650" spc="-5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0F0F0F"/>
                </a:solidFill>
                <a:latin typeface="Calibri"/>
                <a:cs typeface="Calibri"/>
              </a:rPr>
              <a:t>of</a:t>
            </a:r>
            <a:r>
              <a:rPr dirty="0" sz="1650" spc="1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1A1A1A"/>
                </a:solidFill>
                <a:latin typeface="Calibri"/>
                <a:cs typeface="Calibri"/>
              </a:rPr>
              <a:t>synthesizing</a:t>
            </a:r>
            <a:r>
              <a:rPr dirty="0" sz="1650" spc="18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626262"/>
                </a:solidFill>
                <a:latin typeface="Calibri"/>
                <a:cs typeface="Calibri"/>
              </a:rPr>
              <a:t>a</a:t>
            </a:r>
            <a:r>
              <a:rPr dirty="0" sz="1650" spc="-30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5B5B5B"/>
                </a:solidFill>
                <a:latin typeface="Calibri"/>
                <a:cs typeface="Calibri"/>
              </a:rPr>
              <a:t>number</a:t>
            </a:r>
            <a:r>
              <a:rPr dirty="0" sz="1650" spc="135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3A3A3A"/>
                </a:solidFill>
                <a:latin typeface="Calibri"/>
                <a:cs typeface="Calibri"/>
              </a:rPr>
              <a:t>of</a:t>
            </a:r>
            <a:r>
              <a:rPr dirty="0" sz="1650" spc="85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181818"/>
                </a:solidFill>
                <a:latin typeface="Calibri"/>
                <a:cs typeface="Calibri"/>
              </a:rPr>
              <a:t>concepts</a:t>
            </a:r>
            <a:r>
              <a:rPr dirty="0" sz="1650" spc="7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7B7B7B"/>
                </a:solidFill>
                <a:latin typeface="Calibri"/>
                <a:cs typeface="Calibri"/>
              </a:rPr>
              <a:t>in</a:t>
            </a:r>
            <a:r>
              <a:rPr dirty="0" sz="1650" spc="15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dirty="0" sz="1650" spc="60">
                <a:solidFill>
                  <a:srgbClr val="383838"/>
                </a:solidFill>
                <a:latin typeface="Calibri"/>
                <a:cs typeface="Calibri"/>
              </a:rPr>
              <a:t>a</a:t>
            </a:r>
            <a:r>
              <a:rPr dirty="0" sz="1650" spc="65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232323"/>
                </a:solidFill>
                <a:latin typeface="Calibri"/>
                <a:cs typeface="Calibri"/>
              </a:rPr>
              <a:t>very</a:t>
            </a:r>
            <a:r>
              <a:rPr dirty="0" sz="1650" spc="114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1D1D1D"/>
                </a:solidFill>
                <a:latin typeface="Calibri"/>
                <a:cs typeface="Calibri"/>
              </a:rPr>
              <a:t>interesting</a:t>
            </a:r>
            <a:r>
              <a:rPr dirty="0" sz="1650" spc="50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282828"/>
                </a:solidFill>
                <a:latin typeface="Calibri"/>
                <a:cs typeface="Calibri"/>
              </a:rPr>
              <a:t>•</a:t>
            </a:r>
            <a:r>
              <a:rPr dirty="0" sz="1650" spc="-25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282828"/>
                </a:solidFill>
                <a:latin typeface="Calibri"/>
                <a:cs typeface="Calibri"/>
              </a:rPr>
              <a:t>ay.</a:t>
            </a:r>
            <a:r>
              <a:rPr dirty="0" sz="1650" spc="105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2F2F2F"/>
                </a:solidFill>
                <a:latin typeface="Calibri"/>
                <a:cs typeface="Calibri"/>
              </a:rPr>
              <a:t>But</a:t>
            </a:r>
            <a:r>
              <a:rPr dirty="0" sz="1650" spc="11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1A1A1A"/>
                </a:solidFill>
                <a:latin typeface="Calibri"/>
                <a:cs typeface="Calibri"/>
              </a:rPr>
              <a:t>after</a:t>
            </a:r>
            <a:r>
              <a:rPr dirty="0" sz="1650" spc="4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94949"/>
                </a:solidFill>
                <a:latin typeface="Calibri"/>
                <a:cs typeface="Calibri"/>
              </a:rPr>
              <a:t>using</a:t>
            </a:r>
            <a:r>
              <a:rPr dirty="0" sz="1650" spc="19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650" spc="-25">
                <a:solidFill>
                  <a:srgbClr val="2D2D2D"/>
                </a:solidFill>
                <a:latin typeface="Calibri"/>
                <a:cs typeface="Calibri"/>
              </a:rPr>
              <a:t>the </a:t>
            </a:r>
            <a:r>
              <a:rPr dirty="0" sz="1550" spc="55">
                <a:solidFill>
                  <a:srgbClr val="131313"/>
                </a:solidFill>
                <a:latin typeface="Calibri"/>
                <a:cs typeface="Calibri"/>
              </a:rPr>
              <a:t>platform</a:t>
            </a:r>
            <a:r>
              <a:rPr dirty="0" sz="1550" spc="12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D4D4D"/>
                </a:solidFill>
                <a:latin typeface="Calibri"/>
                <a:cs typeface="Calibri"/>
              </a:rPr>
              <a:t>in</a:t>
            </a:r>
            <a:r>
              <a:rPr dirty="0" sz="1550" spc="27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2A2A2A"/>
                </a:solidFill>
                <a:latin typeface="Calibri"/>
                <a:cs typeface="Calibri"/>
              </a:rPr>
              <a:t>various</a:t>
            </a:r>
            <a:r>
              <a:rPr dirty="0" sz="1550" spc="229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1550" spc="55">
                <a:solidFill>
                  <a:srgbClr val="2B2B2B"/>
                </a:solidFill>
                <a:latin typeface="Calibri"/>
                <a:cs typeface="Calibri"/>
              </a:rPr>
              <a:t>capacities</a:t>
            </a:r>
            <a:r>
              <a:rPr dirty="0" sz="1550" spc="305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3D3D3D"/>
                </a:solidFill>
                <a:latin typeface="Calibri"/>
                <a:cs typeface="Calibri"/>
              </a:rPr>
              <a:t>for</a:t>
            </a:r>
            <a:r>
              <a:rPr dirty="0" sz="1550" spc="195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F4F4F"/>
                </a:solidFill>
                <a:latin typeface="Calibri"/>
                <a:cs typeface="Calibri"/>
              </a:rPr>
              <a:t>some</a:t>
            </a:r>
            <a:r>
              <a:rPr dirty="0" sz="1550" spc="20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626262"/>
                </a:solidFill>
                <a:latin typeface="Calibri"/>
                <a:cs typeface="Calibri"/>
              </a:rPr>
              <a:t>4</a:t>
            </a:r>
            <a:r>
              <a:rPr dirty="0" sz="1550" spc="210">
                <a:solidFill>
                  <a:srgbClr val="626262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2A2A2A"/>
                </a:solidFill>
                <a:latin typeface="Calibri"/>
                <a:cs typeface="Calibri"/>
              </a:rPr>
              <a:t>years</a:t>
            </a:r>
            <a:r>
              <a:rPr dirty="0" sz="1550" spc="3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1550" spc="65">
                <a:solidFill>
                  <a:srgbClr val="282828"/>
                </a:solidFill>
                <a:latin typeface="Calibri"/>
                <a:cs typeface="Calibri"/>
              </a:rPr>
              <a:t>now,</a:t>
            </a:r>
            <a:r>
              <a:rPr dirty="0" sz="1550" spc="215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2B2B2B"/>
                </a:solidFill>
                <a:latin typeface="Calibri"/>
                <a:cs typeface="Calibri"/>
              </a:rPr>
              <a:t>Lhere</a:t>
            </a:r>
            <a:r>
              <a:rPr dirty="0" sz="1550" spc="190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282828"/>
                </a:solidFill>
                <a:latin typeface="Calibri"/>
                <a:cs typeface="Calibri"/>
              </a:rPr>
              <a:t>are</a:t>
            </a:r>
            <a:r>
              <a:rPr dirty="0" sz="1550" spc="35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B4B4B"/>
                </a:solidFill>
                <a:latin typeface="Calibri"/>
                <a:cs typeface="Calibri"/>
              </a:rPr>
              <a:t>same</a:t>
            </a:r>
            <a:r>
              <a:rPr dirty="0" sz="1550" spc="204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2F2F2F"/>
                </a:solidFill>
                <a:latin typeface="Calibri"/>
                <a:cs typeface="Calibri"/>
              </a:rPr>
              <a:t>glaring</a:t>
            </a:r>
            <a:r>
              <a:rPr dirty="0" sz="1550" spc="215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1F1F1F"/>
                </a:solidFill>
                <a:latin typeface="Calibri"/>
                <a:cs typeface="Calibri"/>
              </a:rPr>
              <a:t>issues</a:t>
            </a:r>
            <a:r>
              <a:rPr dirty="0" sz="1550" spc="22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707070"/>
                </a:solidFill>
                <a:latin typeface="Calibri"/>
                <a:cs typeface="Calibri"/>
              </a:rPr>
              <a:t>I</a:t>
            </a:r>
            <a:r>
              <a:rPr dirty="0" sz="1550" spc="27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2F2F2F"/>
                </a:solidFill>
                <a:latin typeface="Calibri"/>
                <a:cs typeface="Calibri"/>
              </a:rPr>
              <a:t>think</a:t>
            </a:r>
            <a:r>
              <a:rPr dirty="0" sz="1550" spc="26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313131"/>
                </a:solidFill>
                <a:latin typeface="Calibri"/>
                <a:cs typeface="Calibri"/>
              </a:rPr>
              <a:t>need</a:t>
            </a:r>
            <a:r>
              <a:rPr dirty="0" sz="1550" spc="254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dirty="0" sz="1550" spc="6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777777"/>
                </a:solidFill>
                <a:latin typeface="Calibri"/>
                <a:cs typeface="Calibri"/>
              </a:rPr>
              <a:t>be</a:t>
            </a:r>
            <a:r>
              <a:rPr dirty="0" sz="1550" spc="185">
                <a:solidFill>
                  <a:srgbClr val="777777"/>
                </a:solidFill>
                <a:latin typeface="Calibri"/>
                <a:cs typeface="Calibri"/>
              </a:rPr>
              <a:t> </a:t>
            </a:r>
            <a:r>
              <a:rPr dirty="0" sz="1550" spc="60">
                <a:solidFill>
                  <a:srgbClr val="3F3F3F"/>
                </a:solidFill>
                <a:latin typeface="Calibri"/>
                <a:cs typeface="Calibri"/>
              </a:rPr>
              <a:t>called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3154355" y="9723437"/>
            <a:ext cx="984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5974A8"/>
                </a:solidFill>
                <a:latin typeface="Calibri"/>
                <a:cs typeface="Calibri"/>
              </a:rPr>
              <a:t>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3329361" y="9696450"/>
            <a:ext cx="49085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9444" sz="1500" spc="225">
                <a:solidFill>
                  <a:srgbClr val="5974A8"/>
                </a:solidFill>
                <a:latin typeface="Calibri"/>
                <a:cs typeface="Calibri"/>
              </a:rPr>
              <a:t>G</a:t>
            </a:r>
            <a:r>
              <a:rPr dirty="0" sz="1550" spc="150">
                <a:solidFill>
                  <a:srgbClr val="5974A8"/>
                </a:solidFill>
                <a:latin typeface="Calibri"/>
                <a:cs typeface="Calibri"/>
              </a:rPr>
              <a:t>’</a:t>
            </a:r>
            <a:r>
              <a:rPr dirty="0" sz="1550" spc="145">
                <a:solidFill>
                  <a:srgbClr val="5974A8"/>
                </a:solidFill>
                <a:latin typeface="Calibri"/>
                <a:cs typeface="Calibri"/>
              </a:rPr>
              <a:t> </a:t>
            </a:r>
            <a:r>
              <a:rPr dirty="0" sz="1550" spc="125">
                <a:solidFill>
                  <a:srgbClr val="828CC1"/>
                </a:solidFill>
                <a:latin typeface="Calibri"/>
                <a:cs typeface="Calibri"/>
              </a:rPr>
              <a:t>'^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3154724" y="9990137"/>
            <a:ext cx="3917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4F77B5"/>
                </a:solidFill>
                <a:latin typeface="Calibri"/>
                <a:cs typeface="Calibri"/>
              </a:rPr>
              <a:t>beta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055801" y="11469687"/>
            <a:ext cx="494538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solidFill>
                  <a:srgbClr val="3B3B3B"/>
                </a:solidFill>
                <a:latin typeface="Calibri"/>
                <a:cs typeface="Calibri"/>
              </a:rPr>
              <a:t>Records</a:t>
            </a:r>
            <a:r>
              <a:rPr dirty="0" sz="1650" spc="150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suck</a:t>
            </a:r>
            <a:r>
              <a:rPr dirty="0" sz="1650" spc="190"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343434"/>
                </a:solidFill>
                <a:latin typeface="Calibri"/>
                <a:cs typeface="Calibri"/>
              </a:rPr>
              <a:t>and</a:t>
            </a:r>
            <a:r>
              <a:rPr dirty="0" sz="1650" spc="12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212121"/>
                </a:solidFill>
                <a:latin typeface="Calibri"/>
                <a:cs typeface="Calibri"/>
              </a:rPr>
              <a:t>there's</a:t>
            </a:r>
            <a:r>
              <a:rPr dirty="0" sz="1650" spc="114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1650" spc="75">
                <a:solidFill>
                  <a:srgbClr val="464646"/>
                </a:solidFill>
                <a:latin typeface="Calibri"/>
                <a:cs typeface="Calibri"/>
              </a:rPr>
              <a:t>no</a:t>
            </a:r>
            <a:r>
              <a:rPr dirty="0" sz="1650" spc="85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161616"/>
                </a:solidFill>
                <a:latin typeface="Calibri"/>
                <a:cs typeface="Calibri"/>
              </a:rPr>
              <a:t>struct7map</a:t>
            </a:r>
            <a:r>
              <a:rPr dirty="0" sz="1650" spc="26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1650" spc="55">
                <a:solidFill>
                  <a:srgbClr val="262626"/>
                </a:solidFill>
                <a:latin typeface="Calibri"/>
                <a:cs typeface="Calibri"/>
              </a:rPr>
              <a:t>data</a:t>
            </a:r>
            <a:r>
              <a:rPr dirty="0" sz="1650" spc="-3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650" spc="-10">
                <a:latin typeface="Calibri"/>
                <a:cs typeface="Calibri"/>
              </a:rPr>
              <a:t>structure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057827" y="12034692"/>
            <a:ext cx="9484360" cy="178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1270">
              <a:lnSpc>
                <a:spcPct val="116199"/>
              </a:lnSpc>
              <a:spcBef>
                <a:spcPts val="100"/>
              </a:spcBef>
              <a:tabLst>
                <a:tab pos="579120" algn="l"/>
              </a:tabLst>
            </a:pPr>
            <a:r>
              <a:rPr dirty="0" sz="1550" spc="-30">
                <a:solidFill>
                  <a:srgbClr val="0A0A0A"/>
                </a:solidFill>
                <a:latin typeface="Arial MT"/>
                <a:cs typeface="Arial MT"/>
              </a:rPr>
              <a:t>Erlang</a:t>
            </a:r>
            <a:r>
              <a:rPr dirty="0" sz="1550" spc="-70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1550" spc="-45">
                <a:solidFill>
                  <a:srgbClr val="363636"/>
                </a:solidFill>
                <a:latin typeface="Arial MT"/>
                <a:cs typeface="Arial MT"/>
              </a:rPr>
              <a:t>ha1</a:t>
            </a:r>
            <a:r>
              <a:rPr dirty="0" sz="1550" spc="-27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45454"/>
                </a:solidFill>
                <a:latin typeface="Arial MT"/>
                <a:cs typeface="Arial MT"/>
              </a:rPr>
              <a:t>a </a:t>
            </a:r>
            <a:r>
              <a:rPr dirty="0" sz="1550">
                <a:solidFill>
                  <a:srgbClr val="262626"/>
                </a:solidFill>
                <a:latin typeface="Arial MT"/>
                <a:cs typeface="Arial MT"/>
              </a:rPr>
              <a:t>feature</a:t>
            </a:r>
            <a:r>
              <a:rPr dirty="0" sz="1550" spc="114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3D3D3D"/>
                </a:solidFill>
                <a:latin typeface="Arial MT"/>
                <a:cs typeface="Arial MT"/>
              </a:rPr>
              <a:t>catled</a:t>
            </a:r>
            <a:r>
              <a:rPr dirty="0" sz="1550" spc="-2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3A3A3A"/>
                </a:solidFill>
                <a:latin typeface="Arial MT"/>
                <a:cs typeface="Arial MT"/>
              </a:rPr>
              <a:t>"records"</a:t>
            </a:r>
            <a:r>
              <a:rPr dirty="0" sz="1550" spc="40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2A2A2A"/>
                </a:solidFill>
                <a:latin typeface="Arial MT"/>
                <a:cs typeface="Arial MT"/>
              </a:rPr>
              <a:t>which</a:t>
            </a:r>
            <a:r>
              <a:rPr dirty="0" sz="1550" spc="-2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95959"/>
                </a:solidFill>
                <a:latin typeface="Arial MT"/>
                <a:cs typeface="Arial MT"/>
              </a:rPr>
              <a:t>‹yes</a:t>
            </a:r>
            <a:r>
              <a:rPr dirty="0" sz="1550" spc="2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232323"/>
                </a:solidFill>
                <a:latin typeface="Arial MT"/>
                <a:cs typeface="Arial MT"/>
              </a:rPr>
              <a:t>the</a:t>
            </a:r>
            <a:r>
              <a:rPr dirty="0" sz="1550" spc="1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282828"/>
                </a:solidFill>
                <a:latin typeface="Arial MT"/>
                <a:cs typeface="Arial MT"/>
              </a:rPr>
              <a:t>prep‹messor</a:t>
            </a:r>
            <a:r>
              <a:rPr dirty="0" sz="1550" spc="29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2A2A2A"/>
                </a:solidFill>
                <a:latin typeface="Arial MT"/>
                <a:cs typeface="Arial MT"/>
              </a:rPr>
              <a:t>to</a:t>
            </a:r>
            <a:r>
              <a:rPr dirty="0" sz="1550" spc="-3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550" spc="-55">
                <a:solidFill>
                  <a:srgbClr val="1F1F1F"/>
                </a:solidFill>
                <a:latin typeface="Arial MT"/>
                <a:cs typeface="Arial MT"/>
              </a:rPr>
              <a:t>give'</a:t>
            </a:r>
            <a:r>
              <a:rPr dirty="0" sz="1550" spc="4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550" spc="-55">
                <a:solidFill>
                  <a:srgbClr val="1F1F1F"/>
                </a:solidFill>
                <a:latin typeface="Arial MT"/>
                <a:cs typeface="Arial MT"/>
              </a:rPr>
              <a:t>you</a:t>
            </a:r>
            <a:r>
              <a:rPr dirty="0" sz="1550" spc="-3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1A1A1A"/>
                </a:solidFill>
                <a:latin typeface="Arial MT"/>
                <a:cs typeface="Arial MT"/>
              </a:rPr>
              <a:t>s‹xnething</a:t>
            </a:r>
            <a:r>
              <a:rPr dirty="0" sz="1550" spc="-5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333333"/>
                </a:solidFill>
                <a:latin typeface="Arial MT"/>
                <a:cs typeface="Arial MT"/>
              </a:rPr>
              <a:t>akin</a:t>
            </a:r>
            <a:r>
              <a:rPr dirty="0" sz="1550" spc="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 MT"/>
                <a:cs typeface="Arial MT"/>
              </a:rPr>
              <a:t>to</a:t>
            </a:r>
            <a:r>
              <a:rPr dirty="0" sz="1550" spc="-3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4B4B4B"/>
                </a:solidFill>
                <a:latin typeface="Arial MT"/>
                <a:cs typeface="Arial MT"/>
              </a:rPr>
              <a:t>a</a:t>
            </a:r>
            <a:r>
              <a:rPr dirty="0" sz="1550" spc="5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C1C1C"/>
                </a:solidFill>
                <a:latin typeface="Arial MT"/>
                <a:cs typeface="Arial MT"/>
              </a:rPr>
              <a:t>struct</a:t>
            </a:r>
            <a:r>
              <a:rPr dirty="0" sz="1550" spc="6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550" spc="-25">
                <a:solidFill>
                  <a:srgbClr val="4B4B4B"/>
                </a:solidFill>
                <a:latin typeface="Arial MT"/>
                <a:cs typeface="Arial MT"/>
              </a:rPr>
              <a:t>or </a:t>
            </a:r>
            <a:r>
              <a:rPr dirty="0" sz="1750" spc="-20">
                <a:solidFill>
                  <a:srgbClr val="424242"/>
                </a:solidFill>
                <a:latin typeface="Arial MT"/>
                <a:cs typeface="Arial MT"/>
              </a:rPr>
              <a:t>map,</a:t>
            </a:r>
            <a:r>
              <a:rPr dirty="0" sz="1750">
                <a:solidFill>
                  <a:srgbClr val="424242"/>
                </a:solidFill>
                <a:latin typeface="Arial MT"/>
                <a:cs typeface="Arial MT"/>
              </a:rPr>
              <a:t>	</a:t>
            </a:r>
            <a:r>
              <a:rPr dirty="0" sz="1750">
                <a:solidFill>
                  <a:srgbClr val="3D3D3D"/>
                </a:solidFill>
                <a:latin typeface="Arial MT"/>
                <a:cs typeface="Arial MT"/>
              </a:rPr>
              <a:t>.c.</a:t>
            </a:r>
            <a:r>
              <a:rPr dirty="0" sz="1750" spc="-12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50" spc="-220">
                <a:solidFill>
                  <a:srgbClr val="6E6E6E"/>
                </a:solidFill>
                <a:latin typeface="Arial MT"/>
                <a:cs typeface="Arial MT"/>
              </a:rPr>
              <a:t>a</a:t>
            </a:r>
            <a:r>
              <a:rPr dirty="0" sz="175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750" spc="-155">
                <a:solidFill>
                  <a:srgbClr val="282828"/>
                </a:solidFill>
                <a:latin typeface="Arial MT"/>
                <a:cs typeface="Arial MT"/>
              </a:rPr>
              <a:t>way</a:t>
            </a:r>
            <a:r>
              <a:rPr dirty="0" sz="1750" spc="3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262626"/>
                </a:solidFill>
                <a:latin typeface="Arial MT"/>
                <a:cs typeface="Arial MT"/>
              </a:rPr>
              <a:t>to</a:t>
            </a:r>
            <a:r>
              <a:rPr dirty="0" sz="1750" spc="-11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225">
                <a:solidFill>
                  <a:srgbClr val="545454"/>
                </a:solidFill>
                <a:latin typeface="Arial MT"/>
                <a:cs typeface="Arial MT"/>
              </a:rPr>
              <a:t>access</a:t>
            </a:r>
            <a:r>
              <a:rPr dirty="0" sz="1750" spc="6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750" spc="-170">
                <a:solidFill>
                  <a:srgbClr val="313131"/>
                </a:solidFill>
                <a:latin typeface="Arial MT"/>
                <a:cs typeface="Arial MT"/>
              </a:rPr>
              <a:t>named</a:t>
            </a:r>
            <a:r>
              <a:rPr dirty="0" sz="1750" spc="4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105">
                <a:solidFill>
                  <a:srgbClr val="4F4F4F"/>
                </a:solidFill>
                <a:latin typeface="Arial MT"/>
                <a:cs typeface="Arial MT"/>
              </a:rPr>
              <a:t>fietds</a:t>
            </a:r>
            <a:r>
              <a:rPr dirty="0" sz="1750" spc="-1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2F2F2F"/>
                </a:solidFill>
                <a:latin typeface="Arial MT"/>
                <a:cs typeface="Arial MT"/>
              </a:rPr>
              <a:t>of</a:t>
            </a:r>
            <a:r>
              <a:rPr dirty="0" sz="1750" spc="-12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750" spc="-220">
                <a:solidFill>
                  <a:srgbClr val="494949"/>
                </a:solidFill>
                <a:latin typeface="Arial MT"/>
                <a:cs typeface="Arial MT"/>
              </a:rPr>
              <a:t>a</a:t>
            </a:r>
            <a:r>
              <a:rPr dirty="0" sz="1750" spc="-3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750" spc="-135">
                <a:solidFill>
                  <a:srgbClr val="2A2A2A"/>
                </a:solidFill>
                <a:latin typeface="Arial MT"/>
                <a:cs typeface="Arial MT"/>
              </a:rPr>
              <a:t>part1cutar</a:t>
            </a:r>
            <a:r>
              <a:rPr dirty="0" sz="1750" spc="8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212121"/>
                </a:solidFill>
                <a:latin typeface="Arial MT"/>
                <a:cs typeface="Arial MT"/>
              </a:rPr>
              <a:t>object/tcrm </a:t>
            </a:r>
            <a:r>
              <a:rPr dirty="0" sz="1750" spc="-40">
                <a:solidFill>
                  <a:srgbClr val="2D2D2D"/>
                </a:solidFill>
                <a:latin typeface="Arial MT"/>
                <a:cs typeface="Arial MT"/>
              </a:rPr>
              <a:t>w</a:t>
            </a:r>
            <a:r>
              <a:rPr dirty="0" sz="1750" spc="-9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50" spc="-225">
                <a:solidFill>
                  <a:srgbClr val="2D2D2D"/>
                </a:solidFill>
                <a:latin typeface="Arial MT"/>
                <a:cs typeface="Arial MT"/>
              </a:rPr>
              <a:t>than</a:t>
            </a:r>
            <a:r>
              <a:rPr dirty="0" sz="1750" spc="7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50" spc="-95">
                <a:solidFill>
                  <a:srgbClr val="262626"/>
                </a:solidFill>
                <a:latin typeface="Arial MT"/>
                <a:cs typeface="Arial MT"/>
              </a:rPr>
              <a:t>tI›e</a:t>
            </a:r>
            <a:r>
              <a:rPr dirty="0" sz="1750" spc="-3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125">
                <a:solidFill>
                  <a:srgbClr val="4D4D4D"/>
                </a:solidFill>
                <a:latin typeface="Arial MT"/>
                <a:cs typeface="Arial MT"/>
              </a:rPr>
              <a:t>system.</a:t>
            </a:r>
            <a:r>
              <a:rPr dirty="0" sz="1750" spc="15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50" spc="-310">
                <a:solidFill>
                  <a:srgbClr val="494949"/>
                </a:solidFill>
                <a:latin typeface="Arial MT"/>
                <a:cs typeface="Arial MT"/>
              </a:rPr>
              <a:t>As</a:t>
            </a:r>
            <a:r>
              <a:rPr dirty="0" sz="1750" spc="1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750" spc="-40">
                <a:solidFill>
                  <a:srgbClr val="161616"/>
                </a:solidFill>
                <a:latin typeface="Arial MT"/>
                <a:cs typeface="Arial MT"/>
              </a:rPr>
              <a:t>far</a:t>
            </a:r>
            <a:r>
              <a:rPr dirty="0" sz="1750" spc="5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750" spc="-229">
                <a:solidFill>
                  <a:srgbClr val="414141"/>
                </a:solidFill>
                <a:latin typeface="Arial MT"/>
                <a:cs typeface="Arial MT"/>
              </a:rPr>
              <a:t>as</a:t>
            </a:r>
            <a:r>
              <a:rPr dirty="0" sz="1750" spc="-6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08080"/>
                </a:solidFill>
                <a:latin typeface="Arial MT"/>
                <a:cs typeface="Arial MT"/>
              </a:rPr>
              <a:t>I</a:t>
            </a:r>
            <a:r>
              <a:rPr dirty="0" sz="1750" spc="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750" spc="-170">
                <a:solidFill>
                  <a:srgbClr val="3F3F3F"/>
                </a:solidFill>
                <a:latin typeface="Arial MT"/>
                <a:cs typeface="Arial MT"/>
              </a:rPr>
              <a:t>can</a:t>
            </a:r>
            <a:r>
              <a:rPr dirty="0" sz="1750" spc="5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484848"/>
                </a:solidFill>
                <a:latin typeface="Arial MT"/>
                <a:cs typeface="Arial MT"/>
              </a:rPr>
              <a:t>tell, </a:t>
            </a:r>
            <a:r>
              <a:rPr dirty="0" sz="1650" spc="-90">
                <a:solidFill>
                  <a:srgbClr val="313131"/>
                </a:solidFill>
                <a:latin typeface="Arial MT"/>
                <a:cs typeface="Arial MT"/>
              </a:rPr>
              <a:t>tf›ere”s</a:t>
            </a:r>
            <a:r>
              <a:rPr dirty="0" sz="1650" spc="-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82828"/>
                </a:solidFill>
                <a:latin typeface="Arial MT"/>
                <a:cs typeface="Arial MT"/>
              </a:rPr>
              <a:t>pretty </a:t>
            </a:r>
            <a:r>
              <a:rPr dirty="0" sz="1650" spc="-110">
                <a:solidFill>
                  <a:srgbClr val="494949"/>
                </a:solidFill>
                <a:latin typeface="Arial MT"/>
                <a:cs typeface="Arial MT"/>
              </a:rPr>
              <a:t>much</a:t>
            </a:r>
            <a:r>
              <a:rPr dirty="0" sz="1650" spc="-4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650" spc="-45">
                <a:solidFill>
                  <a:srgbClr val="2F2F2F"/>
                </a:solidFill>
                <a:latin typeface="Arial MT"/>
                <a:cs typeface="Arial MT"/>
              </a:rPr>
              <a:t>universal</a:t>
            </a:r>
            <a:r>
              <a:rPr dirty="0" sz="1650" spc="2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50" spc="-70">
                <a:solidFill>
                  <a:srgbClr val="282828"/>
                </a:solidFill>
                <a:latin typeface="Arial MT"/>
                <a:cs typeface="Arial MT"/>
              </a:rPr>
              <a:t>agreement</a:t>
            </a:r>
            <a:r>
              <a:rPr dirty="0" sz="1650" spc="27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32323"/>
                </a:solidFill>
                <a:latin typeface="Arial MT"/>
                <a:cs typeface="Arial MT"/>
              </a:rPr>
              <a:t>within</a:t>
            </a:r>
            <a:r>
              <a:rPr dirty="0" sz="1650" spc="4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424242"/>
                </a:solidFill>
                <a:latin typeface="Arial MT"/>
                <a:cs typeface="Arial MT"/>
              </a:rPr>
              <a:t>be</a:t>
            </a:r>
            <a:r>
              <a:rPr dirty="0" sz="1650" spc="35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50" spc="-90">
                <a:solidFill>
                  <a:srgbClr val="2D2D2D"/>
                </a:solidFill>
                <a:latin typeface="Arial MT"/>
                <a:cs typeface="Arial MT"/>
              </a:rPr>
              <a:t>cornm‹x</a:t>
            </a:r>
            <a:r>
              <a:rPr dirty="0" sz="1650" spc="-9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D2D2D"/>
                </a:solidFill>
                <a:latin typeface="Arial MT"/>
                <a:cs typeface="Arial MT"/>
              </a:rPr>
              <a:t>ity</a:t>
            </a:r>
            <a:r>
              <a:rPr dirty="0" sz="1650" spc="35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dirty="0" sz="1650" spc="1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232323"/>
                </a:solidFill>
                <a:latin typeface="Arial MT"/>
                <a:cs typeface="Arial MT"/>
              </a:rPr>
              <a:t>this</a:t>
            </a:r>
            <a:r>
              <a:rPr dirty="0" sz="1650" spc="-7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464646"/>
                </a:solidFill>
                <a:latin typeface="Arial MT"/>
                <a:cs typeface="Arial MT"/>
              </a:rPr>
              <a:t>is</a:t>
            </a:r>
            <a:r>
              <a:rPr dirty="0" sz="1650" spc="-5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50" spc="-150">
                <a:solidFill>
                  <a:srgbClr val="525252"/>
                </a:solidFill>
                <a:latin typeface="Arial MT"/>
                <a:cs typeface="Arial MT"/>
              </a:rPr>
              <a:t>a</a:t>
            </a:r>
            <a:r>
              <a:rPr dirty="0" sz="1650" spc="-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650" spc="-110">
                <a:solidFill>
                  <a:srgbClr val="343434"/>
                </a:solidFill>
                <a:latin typeface="Arial MT"/>
                <a:cs typeface="Arial MT"/>
              </a:rPr>
              <a:t>huge</a:t>
            </a:r>
            <a:r>
              <a:rPr dirty="0" sz="1650" spc="-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62626"/>
                </a:solidFill>
                <a:latin typeface="Arial MT"/>
                <a:cs typeface="Arial MT"/>
              </a:rPr>
              <a:t>Iimitati‹r</a:t>
            </a:r>
            <a:r>
              <a:rPr dirty="0" sz="1650" spc="12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62626"/>
                </a:solidFill>
                <a:latin typeface="Arial MT"/>
                <a:cs typeface="Arial MT"/>
              </a:rPr>
              <a:t>,</a:t>
            </a:r>
            <a:r>
              <a:rPr dirty="0" sz="1650" spc="-6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50" spc="-95">
                <a:solidFill>
                  <a:srgbClr val="2A2A2A"/>
                </a:solidFill>
                <a:latin typeface="Arial MT"/>
                <a:cs typeface="Arial MT"/>
              </a:rPr>
              <a:t>and</a:t>
            </a:r>
            <a:r>
              <a:rPr dirty="0" sz="1650" spc="-3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505050"/>
                </a:solidFill>
                <a:latin typeface="Arial MT"/>
                <a:cs typeface="Arial MT"/>
              </a:rPr>
              <a:t>several </a:t>
            </a:r>
            <a:r>
              <a:rPr dirty="0" sz="1700" spc="-130">
                <a:solidFill>
                  <a:srgbClr val="3B3B3B"/>
                </a:solidFill>
                <a:latin typeface="Arial MT"/>
                <a:cs typeface="Arial MT"/>
              </a:rPr>
              <a:t>proposals</a:t>
            </a:r>
            <a:r>
              <a:rPr dirty="0" sz="1700" spc="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 spc="-130">
                <a:solidFill>
                  <a:srgbClr val="282828"/>
                </a:solidFill>
                <a:latin typeface="Arial MT"/>
                <a:cs typeface="Arial MT"/>
              </a:rPr>
              <a:t>have</a:t>
            </a:r>
            <a:r>
              <a:rPr dirty="0" sz="1700" spc="-4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700" spc="-145">
                <a:solidFill>
                  <a:srgbClr val="363636"/>
                </a:solidFill>
                <a:latin typeface="Arial MT"/>
                <a:cs typeface="Arial MT"/>
              </a:rPr>
              <a:t>beer›</a:t>
            </a:r>
            <a:r>
              <a:rPr dirty="0" sz="1700" spc="-6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700" spc="-105">
                <a:solidFill>
                  <a:srgbClr val="363636"/>
                </a:solidFill>
                <a:latin typeface="Arial MT"/>
                <a:cs typeface="Arial MT"/>
              </a:rPr>
              <a:t>made</a:t>
            </a:r>
            <a:r>
              <a:rPr dirty="0" sz="1700" spc="-1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82828"/>
                </a:solidFill>
                <a:latin typeface="Arial MT"/>
                <a:cs typeface="Arial MT"/>
              </a:rPr>
              <a:t>to</a:t>
            </a:r>
            <a:r>
              <a:rPr dirty="0" sz="1700" spc="-1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700" spc="-114">
                <a:solidFill>
                  <a:srgbClr val="2D2D2D"/>
                </a:solidFill>
                <a:latin typeface="Arial MT"/>
                <a:cs typeface="Arial MT"/>
              </a:rPr>
              <a:t>remedy</a:t>
            </a:r>
            <a:r>
              <a:rPr dirty="0" sz="1700" spc="-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363636"/>
                </a:solidFill>
                <a:latin typeface="Arial MT"/>
                <a:cs typeface="Arial MT"/>
              </a:rPr>
              <a:t>the</a:t>
            </a:r>
            <a:r>
              <a:rPr dirty="0" sz="1700" spc="-17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700" spc="-55">
                <a:solidFill>
                  <a:srgbClr val="3A3A3A"/>
                </a:solidFill>
                <a:latin typeface="Arial MT"/>
                <a:cs typeface="Arial MT"/>
              </a:rPr>
              <a:t>problem.</a:t>
            </a:r>
            <a:r>
              <a:rPr dirty="0" sz="1700" spc="12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700" spc="-160">
                <a:solidFill>
                  <a:srgbClr val="3F3F3F"/>
                </a:solidFill>
                <a:latin typeface="Arial MT"/>
                <a:cs typeface="Arial MT"/>
              </a:rPr>
              <a:t>The</a:t>
            </a:r>
            <a:r>
              <a:rPr dirty="0" sz="1700" spc="1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00" spc="-90">
                <a:solidFill>
                  <a:srgbClr val="2D2D2D"/>
                </a:solidFill>
                <a:latin typeface="Arial MT"/>
                <a:cs typeface="Arial MT"/>
              </a:rPr>
              <a:t>requested</a:t>
            </a:r>
            <a:r>
              <a:rPr dirty="0" sz="1700" spc="11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00" spc="-60">
                <a:solidFill>
                  <a:srgbClr val="2B2B2B"/>
                </a:solidFill>
                <a:latin typeface="Arial MT"/>
                <a:cs typeface="Arial MT"/>
              </a:rPr>
              <a:t>feature</a:t>
            </a:r>
            <a:r>
              <a:rPr dirty="0" sz="1700" spc="-1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700" spc="-180">
                <a:solidFill>
                  <a:srgbClr val="313131"/>
                </a:solidFill>
                <a:latin typeface="Arial MT"/>
                <a:cs typeface="Arial MT"/>
              </a:rPr>
              <a:t>has</a:t>
            </a:r>
            <a:r>
              <a:rPr dirty="0" sz="1700" spc="6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232323"/>
                </a:solidFill>
                <a:latin typeface="Arial MT"/>
                <a:cs typeface="Arial MT"/>
              </a:rPr>
              <a:t>typ&lt;ally</a:t>
            </a:r>
            <a:r>
              <a:rPr dirty="0" sz="1700" spc="-1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700" spc="-120">
                <a:solidFill>
                  <a:srgbClr val="595959"/>
                </a:solidFill>
                <a:latin typeface="Arial MT"/>
                <a:cs typeface="Arial MT"/>
              </a:rPr>
              <a:t>been</a:t>
            </a:r>
            <a:r>
              <a:rPr dirty="0" sz="1700" spc="-1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700" spc="-40">
                <a:solidFill>
                  <a:srgbClr val="1F1F1F"/>
                </a:solidFill>
                <a:latin typeface="Arial MT"/>
                <a:cs typeface="Arial MT"/>
              </a:rPr>
              <a:t>referred</a:t>
            </a:r>
            <a:r>
              <a:rPr dirty="0" sz="1700" spc="-1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383838"/>
                </a:solidFill>
                <a:latin typeface="Arial MT"/>
                <a:cs typeface="Arial MT"/>
              </a:rPr>
              <a:t>to</a:t>
            </a:r>
            <a:r>
              <a:rPr dirty="0" sz="1700" spc="-8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700" spc="-204">
                <a:solidFill>
                  <a:srgbClr val="383838"/>
                </a:solidFill>
                <a:latin typeface="Arial MT"/>
                <a:cs typeface="Arial MT"/>
              </a:rPr>
              <a:t>as</a:t>
            </a:r>
            <a:r>
              <a:rPr dirty="0" sz="1700" spc="-2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5B5B5B"/>
                </a:solidFill>
                <a:latin typeface="Arial MT"/>
                <a:cs typeface="Arial MT"/>
              </a:rPr>
              <a:t>a</a:t>
            </a:r>
            <a:endParaRPr sz="1700">
              <a:latin typeface="Arial MT"/>
              <a:cs typeface="Arial MT"/>
            </a:endParaRPr>
          </a:p>
          <a:p>
            <a:pPr marL="21590">
              <a:lnSpc>
                <a:spcPct val="100000"/>
              </a:lnSpc>
              <a:spcBef>
                <a:spcPts val="370"/>
              </a:spcBef>
            </a:pPr>
            <a:r>
              <a:rPr dirty="0" sz="1650" spc="-45">
                <a:solidFill>
                  <a:srgbClr val="181818"/>
                </a:solidFill>
                <a:latin typeface="Arial MT"/>
                <a:cs typeface="Arial MT"/>
              </a:rPr>
              <a:t>*frame",</a:t>
            </a:r>
            <a:r>
              <a:rPr dirty="0" sz="1650" spc="-7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650" spc="-95">
                <a:solidFill>
                  <a:srgbClr val="444444"/>
                </a:solidFill>
                <a:latin typeface="Arial MT"/>
                <a:cs typeface="Arial MT"/>
              </a:rPr>
              <a:t>and</a:t>
            </a:r>
            <a:r>
              <a:rPr dirty="0" sz="1650" spc="-3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343434"/>
                </a:solidFill>
                <a:latin typeface="Arial MT"/>
                <a:cs typeface="Arial MT"/>
              </a:rPr>
              <a:t>several</a:t>
            </a:r>
            <a:r>
              <a:rPr dirty="0" sz="1650" spc="-55">
                <a:solidFill>
                  <a:srgbClr val="343434"/>
                </a:solidFill>
                <a:latin typeface="Arial MT"/>
                <a:cs typeface="Arial MT"/>
              </a:rPr>
              <a:t> #ropo›ats</a:t>
            </a:r>
            <a:r>
              <a:rPr dirty="0" sz="1650" spc="-6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82828"/>
                </a:solidFill>
                <a:latin typeface="Arial MT"/>
                <a:cs typeface="Arial MT"/>
              </a:rPr>
              <a:t>for</a:t>
            </a:r>
            <a:r>
              <a:rPr dirty="0" sz="1650" spc="-10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50" spc="-90">
                <a:solidFill>
                  <a:srgbClr val="3F3F3F"/>
                </a:solidFill>
                <a:latin typeface="Arial MT"/>
                <a:cs typeface="Arial MT"/>
              </a:rPr>
              <a:t>impI&lt;•menting</a:t>
            </a:r>
            <a:r>
              <a:rPr dirty="0" sz="1650" spc="5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50" spc="-80">
                <a:solidFill>
                  <a:srgbClr val="1F1F1F"/>
                </a:solidFill>
                <a:latin typeface="Arial MT"/>
                <a:cs typeface="Arial MT"/>
              </a:rPr>
              <a:t>frames</a:t>
            </a:r>
            <a:r>
              <a:rPr dirty="0" sz="1650" spc="-3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50" spc="-90">
                <a:solidFill>
                  <a:srgbClr val="262626"/>
                </a:solidFill>
                <a:latin typeface="Arial MT"/>
                <a:cs typeface="Arial MT"/>
              </a:rPr>
              <a:t>have</a:t>
            </a:r>
            <a:r>
              <a:rPr dirty="0" sz="1650" spc="-2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50" spc="-55">
                <a:solidFill>
                  <a:srgbClr val="505050"/>
                </a:solidFill>
                <a:latin typeface="Arial MT"/>
                <a:cs typeface="Arial MT"/>
              </a:rPr>
              <a:t>been</a:t>
            </a:r>
            <a:r>
              <a:rPr dirty="0" sz="1650" spc="55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1C1C1C"/>
                </a:solidFill>
                <a:latin typeface="Arial MT"/>
                <a:cs typeface="Arial MT"/>
              </a:rPr>
              <a:t>floating</a:t>
            </a:r>
            <a:r>
              <a:rPr dirty="0" sz="1650" spc="-8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444444"/>
                </a:solidFill>
                <a:latin typeface="Arial MT"/>
                <a:cs typeface="Arial MT"/>
              </a:rPr>
              <a:t>around</a:t>
            </a:r>
            <a:r>
              <a:rPr dirty="0" sz="1650" spc="1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dirty="0" sz="1650" spc="-3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343434"/>
                </a:solidFill>
                <a:latin typeface="Arial MT"/>
                <a:cs typeface="Arial MT"/>
              </a:rPr>
              <a:t>several</a:t>
            </a:r>
            <a:r>
              <a:rPr dirty="0" sz="1650" spc="-1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212121"/>
                </a:solidFill>
                <a:latin typeface="Arial MT"/>
                <a:cs typeface="Arial MT"/>
              </a:rPr>
              <a:t>years.</a:t>
            </a:r>
            <a:r>
              <a:rPr dirty="0" sz="165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50" spc="-125">
                <a:solidFill>
                  <a:srgbClr val="2D2D2D"/>
                </a:solidFill>
                <a:latin typeface="Arial MT"/>
                <a:cs typeface="Arial MT"/>
              </a:rPr>
              <a:t>Yet</a:t>
            </a:r>
            <a:r>
              <a:rPr dirty="0" sz="1650" spc="1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4F4F4F"/>
                </a:solidFill>
                <a:latin typeface="Arial MT"/>
                <a:cs typeface="Arial MT"/>
              </a:rPr>
              <a:t>ne</a:t>
            </a:r>
            <a:endParaRPr sz="1650">
              <a:latin typeface="Arial MT"/>
              <a:cs typeface="Arial MT"/>
            </a:endParaRPr>
          </a:p>
          <a:p>
            <a:pPr marL="20955">
              <a:lnSpc>
                <a:spcPct val="100000"/>
              </a:lnSpc>
              <a:spcBef>
                <a:spcPts val="409"/>
              </a:spcBef>
            </a:pPr>
            <a:r>
              <a:rPr dirty="0" sz="1550">
                <a:solidFill>
                  <a:srgbClr val="2A2A2A"/>
                </a:solidFill>
                <a:latin typeface="Arial MT"/>
                <a:cs typeface="Arial MT"/>
              </a:rPr>
              <a:t>action</a:t>
            </a:r>
            <a:r>
              <a:rPr dirty="0" sz="1550" spc="-1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550" spc="-40">
                <a:solidFill>
                  <a:srgbClr val="464646"/>
                </a:solidFill>
                <a:latin typeface="Arial MT"/>
                <a:cs typeface="Arial MT"/>
              </a:rPr>
              <a:t>has</a:t>
            </a:r>
            <a:r>
              <a:rPr dirty="0" sz="1550" spc="-5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3D3D3D"/>
                </a:solidFill>
                <a:latin typeface="Arial MT"/>
                <a:cs typeface="Arial MT"/>
              </a:rPr>
              <a:t>been</a:t>
            </a:r>
            <a:r>
              <a:rPr dirty="0" sz="1550" spc="-3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C1C1C"/>
                </a:solidFill>
                <a:latin typeface="Arial MT"/>
                <a:cs typeface="Arial MT"/>
              </a:rPr>
              <a:t>taken</a:t>
            </a:r>
            <a:r>
              <a:rPr dirty="0" sz="1550" spc="-5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25252"/>
                </a:solidFill>
                <a:latin typeface="Arial MT"/>
                <a:cs typeface="Arial MT"/>
              </a:rPr>
              <a:t>on</a:t>
            </a:r>
            <a:r>
              <a:rPr dirty="0" sz="1550" spc="1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dirty="0" sz="1550" spc="-7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2F2F2F"/>
                </a:solidFill>
                <a:latin typeface="Arial MT"/>
                <a:cs typeface="Arial MT"/>
              </a:rPr>
              <a:t>prc›btem.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3153364" y="10891837"/>
            <a:ext cx="167132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313131"/>
                </a:solidFill>
                <a:latin typeface="Calibri"/>
                <a:cs typeface="Calibri"/>
              </a:rPr>
              <a:t>B</a:t>
            </a:r>
            <a:r>
              <a:rPr dirty="0" sz="1550" spc="-80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383838"/>
                </a:solidFill>
                <a:latin typeface="Calibri"/>
                <a:cs typeface="Calibri"/>
              </a:rPr>
              <a:t>L</a:t>
            </a:r>
            <a:r>
              <a:rPr dirty="0" sz="1550" spc="3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550" spc="90">
                <a:solidFill>
                  <a:srgbClr val="424242"/>
                </a:solidFill>
                <a:latin typeface="Calibri"/>
                <a:cs typeface="Calibri"/>
              </a:rPr>
              <a:t>O</a:t>
            </a:r>
            <a:r>
              <a:rPr dirty="0" sz="1550" spc="-10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550" spc="85">
                <a:solidFill>
                  <a:srgbClr val="4D4D4D"/>
                </a:solidFill>
                <a:latin typeface="Calibri"/>
                <a:cs typeface="Calibri"/>
              </a:rPr>
              <a:t>G</a:t>
            </a:r>
            <a:r>
              <a:rPr dirty="0" sz="1550" spc="140">
                <a:solidFill>
                  <a:srgbClr val="4D4D4D"/>
                </a:solidFill>
                <a:latin typeface="Calibri"/>
                <a:cs typeface="Calibri"/>
              </a:rPr>
              <a:t>  </a:t>
            </a:r>
            <a:r>
              <a:rPr dirty="0" sz="1550">
                <a:solidFill>
                  <a:srgbClr val="282828"/>
                </a:solidFill>
                <a:latin typeface="Calibri"/>
                <a:cs typeface="Calibri"/>
              </a:rPr>
              <a:t>A</a:t>
            </a:r>
            <a:r>
              <a:rPr dirty="0" sz="1550" spc="-105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1C1C1C"/>
                </a:solidFill>
                <a:latin typeface="Calibri"/>
                <a:cs typeface="Calibri"/>
              </a:rPr>
              <a:t>R</a:t>
            </a:r>
            <a:r>
              <a:rPr dirty="0" sz="1550" spc="-3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363636"/>
                </a:solidFill>
                <a:latin typeface="Calibri"/>
                <a:cs typeface="Calibri"/>
              </a:rPr>
              <a:t>C</a:t>
            </a:r>
            <a:r>
              <a:rPr dirty="0" sz="1550" spc="-60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343434"/>
                </a:solidFill>
                <a:latin typeface="Calibri"/>
                <a:cs typeface="Calibri"/>
              </a:rPr>
              <a:t>II</a:t>
            </a:r>
            <a:r>
              <a:rPr dirty="0" sz="1550" spc="175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B4B4B"/>
                </a:solidFill>
                <a:latin typeface="Calibri"/>
                <a:cs typeface="Calibri"/>
              </a:rPr>
              <a:t>)</a:t>
            </a:r>
            <a:r>
              <a:rPr dirty="0" sz="1550" spc="-180">
                <a:solidFill>
                  <a:srgbClr val="4B4B4B"/>
                </a:solidFill>
                <a:latin typeface="Calibri"/>
                <a:cs typeface="Calibri"/>
              </a:rPr>
              <a:t> </a:t>
            </a:r>
            <a:r>
              <a:rPr dirty="0" sz="1550" spc="60">
                <a:solidFill>
                  <a:srgbClr val="0F0F0F"/>
                </a:solidFill>
                <a:latin typeface="Calibri"/>
                <a:cs typeface="Calibri"/>
              </a:rPr>
              <a:t>V</a:t>
            </a:r>
            <a:r>
              <a:rPr dirty="0" sz="1550" spc="-11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1550" spc="-60">
                <a:solidFill>
                  <a:srgbClr val="3A3A3A"/>
                </a:solidFill>
                <a:latin typeface="Calibri"/>
                <a:cs typeface="Calibri"/>
              </a:rPr>
              <a:t>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3400392" y="12380912"/>
            <a:ext cx="9867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10" algn="l"/>
              </a:tabLst>
            </a:pPr>
            <a:r>
              <a:rPr dirty="0" sz="1600" spc="-50">
                <a:solidFill>
                  <a:srgbClr val="919191"/>
                </a:solidFill>
                <a:latin typeface="Calibri"/>
                <a:cs typeface="Calibri"/>
              </a:rPr>
              <a:t>»</a:t>
            </a:r>
            <a:r>
              <a:rPr dirty="0" sz="1600">
                <a:solidFill>
                  <a:srgbClr val="919191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7285BF"/>
                </a:solidFill>
                <a:latin typeface="Calibri"/>
                <a:cs typeface="Calibri"/>
              </a:rPr>
              <a:t>Octoom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3687615" y="12777787"/>
            <a:ext cx="9340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>
                <a:solidFill>
                  <a:srgbClr val="6489CF"/>
                </a:solidFill>
                <a:latin typeface="Calibri"/>
                <a:cs typeface="Calibri"/>
              </a:rPr>
              <a:t>Septembcr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3644702" y="13810975"/>
            <a:ext cx="2385695" cy="58483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1540510" algn="l"/>
              </a:tabLst>
            </a:pPr>
            <a:r>
              <a:rPr dirty="0" sz="1550">
                <a:solidFill>
                  <a:srgbClr val="697EB5"/>
                </a:solidFill>
                <a:latin typeface="Calibri"/>
                <a:cs typeface="Calibri"/>
              </a:rPr>
              <a:t>Tht'</a:t>
            </a:r>
            <a:r>
              <a:rPr dirty="0" sz="1550" spc="305">
                <a:solidFill>
                  <a:srgbClr val="697EB5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7077C8"/>
                </a:solidFill>
                <a:latin typeface="Calibri"/>
                <a:cs typeface="Calibri"/>
              </a:rPr>
              <a:t>T</a:t>
            </a:r>
            <a:r>
              <a:rPr dirty="0" sz="1550">
                <a:solidFill>
                  <a:srgbClr val="6B80AC"/>
                </a:solidFill>
                <a:latin typeface="Calibri"/>
                <a:cs typeface="Calibri"/>
              </a:rPr>
              <a:t>roubl</a:t>
            </a:r>
            <a:r>
              <a:rPr dirty="0" sz="1550">
                <a:solidFill>
                  <a:srgbClr val="6080A8"/>
                </a:solidFill>
                <a:latin typeface="Calibri"/>
                <a:cs typeface="Calibri"/>
              </a:rPr>
              <a:t>c</a:t>
            </a:r>
            <a:r>
              <a:rPr dirty="0" sz="1550" spc="420">
                <a:solidFill>
                  <a:srgbClr val="6080A8"/>
                </a:solidFill>
                <a:latin typeface="Calibri"/>
                <a:cs typeface="Calibri"/>
              </a:rPr>
              <a:t> </a:t>
            </a:r>
            <a:r>
              <a:rPr dirty="0" sz="1550" spc="-25">
                <a:solidFill>
                  <a:srgbClr val="345E9A"/>
                </a:solidFill>
                <a:latin typeface="Calibri"/>
                <a:cs typeface="Calibri"/>
              </a:rPr>
              <a:t>sth</a:t>
            </a:r>
            <a:r>
              <a:rPr dirty="0" sz="1550">
                <a:solidFill>
                  <a:srgbClr val="345E9A"/>
                </a:solidFill>
                <a:latin typeface="Calibri"/>
                <a:cs typeface="Calibri"/>
              </a:rPr>
              <a:t>	</a:t>
            </a:r>
            <a:r>
              <a:rPr dirty="0" sz="1550" spc="-50">
                <a:solidFill>
                  <a:srgbClr val="647EB5"/>
                </a:solidFill>
                <a:latin typeface="Calibri"/>
                <a:cs typeface="Calibri"/>
              </a:rPr>
              <a:t>Entr</a:t>
            </a:r>
            <a:r>
              <a:rPr dirty="0" sz="1550" spc="-114">
                <a:solidFill>
                  <a:srgbClr val="647EB5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697EA8"/>
                </a:solidFill>
                <a:latin typeface="Calibri"/>
                <a:cs typeface="Calibri"/>
              </a:rPr>
              <a:t>kg</a:t>
            </a:r>
            <a:r>
              <a:rPr dirty="0" sz="1550" spc="295">
                <a:solidFill>
                  <a:srgbClr val="697EA8"/>
                </a:solidFill>
                <a:latin typeface="Calibri"/>
                <a:cs typeface="Calibri"/>
              </a:rPr>
              <a:t> </a:t>
            </a:r>
            <a:r>
              <a:rPr dirty="0" sz="1550" spc="25">
                <a:solidFill>
                  <a:srgbClr val="6782AA"/>
                </a:solidFill>
                <a:latin typeface="Calibri"/>
                <a:cs typeface="Calibri"/>
              </a:rPr>
              <a:t>I</a:t>
            </a:r>
            <a:r>
              <a:rPr dirty="0" sz="1550" spc="25">
                <a:solidFill>
                  <a:srgbClr val="7791B5"/>
                </a:solidFill>
                <a:latin typeface="Calibri"/>
                <a:cs typeface="Calibri"/>
              </a:rPr>
              <a:t>cr</a:t>
            </a:r>
            <a:endParaRPr sz="1550">
              <a:latin typeface="Calibri"/>
              <a:cs typeface="Calibri"/>
            </a:endParaRPr>
          </a:p>
          <a:p>
            <a:pPr marL="226695">
              <a:lnSpc>
                <a:spcPct val="100000"/>
              </a:lnSpc>
              <a:spcBef>
                <a:spcPts val="365"/>
              </a:spcBef>
            </a:pPr>
            <a:r>
              <a:rPr dirty="0" sz="1500">
                <a:solidFill>
                  <a:srgbClr val="6772A3"/>
                </a:solidFill>
                <a:latin typeface="Calibri"/>
                <a:cs typeface="Calibri"/>
              </a:rPr>
              <a:t>Frtang</a:t>
            </a:r>
            <a:r>
              <a:rPr dirty="0" sz="1500" spc="290">
                <a:solidFill>
                  <a:srgbClr val="6772A3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8295C3"/>
                </a:solidFill>
                <a:latin typeface="Calibri"/>
                <a:cs typeface="Calibri"/>
              </a:rPr>
              <a:t>:s</a:t>
            </a:r>
            <a:r>
              <a:rPr dirty="0" sz="1500" spc="204">
                <a:solidFill>
                  <a:srgbClr val="8295C3"/>
                </a:solidFill>
                <a:latin typeface="Calibri"/>
                <a:cs typeface="Calibri"/>
              </a:rPr>
              <a:t> </a:t>
            </a:r>
            <a:r>
              <a:rPr dirty="0" sz="1500" spc="60">
                <a:solidFill>
                  <a:srgbClr val="5E83B8"/>
                </a:solidFill>
                <a:latin typeface="Calibri"/>
                <a:cs typeface="Calibri"/>
              </a:rPr>
              <a:t>a</a:t>
            </a:r>
            <a:r>
              <a:rPr dirty="0" sz="1500" spc="175">
                <a:solidFill>
                  <a:srgbClr val="5E83B8"/>
                </a:solidFill>
                <a:latin typeface="Calibri"/>
                <a:cs typeface="Calibri"/>
              </a:rPr>
              <a:t> </a:t>
            </a:r>
            <a:r>
              <a:rPr dirty="0" sz="1500" spc="60">
                <a:solidFill>
                  <a:srgbClr val="3F5DA1"/>
                </a:solidFill>
                <a:latin typeface="Calibri"/>
                <a:cs typeface="Calibri"/>
              </a:rPr>
              <a:t>ghettn</a:t>
            </a:r>
            <a:r>
              <a:rPr dirty="0" sz="1500" spc="-75">
                <a:solidFill>
                  <a:srgbClr val="3F5DA1"/>
                </a:solidFill>
                <a:latin typeface="Calibri"/>
                <a:cs typeface="Calibri"/>
              </a:rPr>
              <a:t> </a:t>
            </a:r>
            <a:r>
              <a:rPr dirty="0" sz="1500" spc="-50">
                <a:solidFill>
                  <a:srgbClr val="7582A3"/>
                </a:solidFill>
                <a:latin typeface="Calibri"/>
                <a:cs typeface="Calibri"/>
              </a:rPr>
              <a:t>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6558043" y="1912937"/>
            <a:ext cx="63309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65">
                <a:solidFill>
                  <a:srgbClr val="2F2F2F"/>
                </a:solidFill>
                <a:latin typeface="Consolas"/>
                <a:cs typeface="Consolas"/>
              </a:rPr>
              <a:t>Eugane</a:t>
            </a:r>
            <a:endParaRPr sz="1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4600" y="3543300"/>
            <a:ext cx="323850" cy="4286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0375" y="3533775"/>
            <a:ext cx="352425" cy="4286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800" y="3533775"/>
            <a:ext cx="428625" cy="4286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34425" y="3543300"/>
            <a:ext cx="266700" cy="4191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15475" y="3543300"/>
            <a:ext cx="333375" cy="4191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48900" y="3524250"/>
            <a:ext cx="381000" cy="4476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82300" y="3533775"/>
            <a:ext cx="428625" cy="4381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06175" y="3552825"/>
            <a:ext cx="342900" cy="4191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82425" y="3543300"/>
            <a:ext cx="257175" cy="4191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439650" y="3543300"/>
            <a:ext cx="276225" cy="4191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820650" y="3543300"/>
            <a:ext cx="333375" cy="419100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13179552" y="582015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11" y="0"/>
                </a:lnTo>
              </a:path>
            </a:pathLst>
          </a:custGeom>
          <a:ln w="21336">
            <a:solidFill>
              <a:srgbClr val="EB671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13179552" y="5620511"/>
            <a:ext cx="210820" cy="210820"/>
            <a:chOff x="13179552" y="5620511"/>
            <a:chExt cx="210820" cy="210820"/>
          </a:xfrm>
        </p:grpSpPr>
        <p:sp>
          <p:nvSpPr>
            <p:cNvPr id="15" name="object 15" descr=""/>
            <p:cNvSpPr/>
            <p:nvPr/>
          </p:nvSpPr>
          <p:spPr>
            <a:xfrm>
              <a:off x="13179552" y="5620511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0" y="10668"/>
                  </a:moveTo>
                  <a:lnTo>
                    <a:pt x="210311" y="10668"/>
                  </a:lnTo>
                </a:path>
                <a:path w="210819" h="210820">
                  <a:moveTo>
                    <a:pt x="10668" y="210311"/>
                  </a:moveTo>
                  <a:lnTo>
                    <a:pt x="10668" y="0"/>
                  </a:lnTo>
                </a:path>
              </a:pathLst>
            </a:custGeom>
            <a:ln w="21336">
              <a:solidFill>
                <a:srgbClr val="EB67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379196" y="5620511"/>
              <a:ext cx="0" cy="210820"/>
            </a:xfrm>
            <a:custGeom>
              <a:avLst/>
              <a:gdLst/>
              <a:ahLst/>
              <a:cxnLst/>
              <a:rect l="l" t="t" r="r" b="b"/>
              <a:pathLst>
                <a:path w="0" h="210820">
                  <a:moveTo>
                    <a:pt x="0" y="210311"/>
                  </a:moveTo>
                  <a:lnTo>
                    <a:pt x="0" y="0"/>
                  </a:lnTo>
                </a:path>
              </a:pathLst>
            </a:custGeom>
            <a:ln w="21336">
              <a:solidFill>
                <a:srgbClr val="EB67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82150" y="10677525"/>
            <a:ext cx="419100" cy="1524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192125" y="6115050"/>
            <a:ext cx="609600" cy="9525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916025" y="6115050"/>
            <a:ext cx="1381125" cy="9525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468350" y="7353300"/>
            <a:ext cx="952500" cy="2667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173075" y="9401175"/>
            <a:ext cx="752475" cy="1428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173075" y="9734550"/>
            <a:ext cx="571500" cy="13335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706475" y="13992225"/>
            <a:ext cx="390525" cy="123825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114675" y="2476500"/>
            <a:ext cx="11468100" cy="184785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71900" y="12734925"/>
            <a:ext cx="1485900" cy="176212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477875" y="5667375"/>
            <a:ext cx="409575" cy="119062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173075" y="7781925"/>
            <a:ext cx="1104900" cy="21907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173075" y="9058275"/>
            <a:ext cx="561975" cy="142875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477875" y="11744325"/>
            <a:ext cx="1076325" cy="466725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706475" y="12830175"/>
            <a:ext cx="904875" cy="15240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658850" y="14297025"/>
            <a:ext cx="2609850" cy="180975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3705125" y="1989137"/>
            <a:ext cx="18173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85">
                <a:solidFill>
                  <a:srgbClr val="5D5D5D"/>
                </a:solidFill>
                <a:latin typeface="Arial MT"/>
                <a:cs typeface="Arial MT"/>
              </a:rPr>
              <a:t>Un’</a:t>
            </a:r>
            <a:r>
              <a:rPr dirty="0" sz="1600" spc="-5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600" spc="-100">
                <a:solidFill>
                  <a:srgbClr val="282828"/>
                </a:solidFill>
                <a:latin typeface="Arial MT"/>
                <a:cs typeface="Arial MT"/>
              </a:rPr>
              <a:t>mitoo</a:t>
            </a:r>
            <a:r>
              <a:rPr dirty="0" sz="1600" spc="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105">
                <a:solidFill>
                  <a:srgbClr val="282828"/>
                </a:solidFill>
                <a:latin typeface="Arial MT"/>
                <a:cs typeface="Arial MT"/>
              </a:rPr>
              <a:t>Noveity:</a:t>
            </a:r>
            <a:r>
              <a:rPr dirty="0" sz="1600" spc="3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180">
                <a:solidFill>
                  <a:srgbClr val="494949"/>
                </a:solidFill>
                <a:latin typeface="Arial MT"/>
                <a:cs typeface="Arial MT"/>
              </a:rPr>
              <a:t>W".y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061394" y="5118205"/>
            <a:ext cx="9405620" cy="174117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1600200" algn="l"/>
                <a:tab pos="2294890" algn="l"/>
                <a:tab pos="2771140" algn="l"/>
              </a:tabLst>
            </a:pPr>
            <a:r>
              <a:rPr dirty="0" sz="1600" spc="-250">
                <a:solidFill>
                  <a:srgbClr val="0F0F0F"/>
                </a:solidFill>
                <a:latin typeface="Arial MT"/>
                <a:cs typeface="Arial MT"/>
              </a:rPr>
              <a:t>W</a:t>
            </a:r>
            <a:r>
              <a:rPr dirty="0" sz="1600" spc="-11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1600" spc="-340">
                <a:solidFill>
                  <a:srgbClr val="1D1D1D"/>
                </a:solidFill>
                <a:latin typeface="Arial MT"/>
                <a:cs typeface="Arial MT"/>
              </a:rPr>
              <a:t>E</a:t>
            </a:r>
            <a:r>
              <a:rPr dirty="0" sz="1600" spc="-114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600" spc="-180">
                <a:solidFill>
                  <a:srgbClr val="1F1F1F"/>
                </a:solidFill>
                <a:latin typeface="Arial MT"/>
                <a:cs typeface="Arial MT"/>
              </a:rPr>
              <a:t>D</a:t>
            </a:r>
            <a:r>
              <a:rPr dirty="0" sz="1600" spc="-229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 spc="-225">
                <a:solidFill>
                  <a:srgbClr val="070707"/>
                </a:solidFill>
                <a:latin typeface="Arial MT"/>
                <a:cs typeface="Arial MT"/>
              </a:rPr>
              <a:t>N</a:t>
            </a:r>
            <a:r>
              <a:rPr dirty="0" sz="1600" spc="-110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dirty="0" sz="1600" spc="-250">
                <a:solidFill>
                  <a:srgbClr val="181818"/>
                </a:solidFill>
                <a:latin typeface="Arial MT"/>
                <a:cs typeface="Arial MT"/>
              </a:rPr>
              <a:t>E</a:t>
            </a:r>
            <a:r>
              <a:rPr dirty="0" sz="1600" spc="-16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600" spc="-300">
                <a:solidFill>
                  <a:srgbClr val="3D3D3D"/>
                </a:solidFill>
                <a:latin typeface="Arial MT"/>
                <a:cs typeface="Arial MT"/>
              </a:rPr>
              <a:t>S</a:t>
            </a:r>
            <a:r>
              <a:rPr dirty="0" sz="1600" spc="-21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00" spc="-175">
                <a:solidFill>
                  <a:srgbClr val="333333"/>
                </a:solidFill>
                <a:latin typeface="Arial MT"/>
                <a:cs typeface="Arial MT"/>
              </a:rPr>
              <a:t>D</a:t>
            </a:r>
            <a:r>
              <a:rPr dirty="0" sz="1600" spc="-10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 spc="-270">
                <a:solidFill>
                  <a:srgbClr val="262626"/>
                </a:solidFill>
                <a:latin typeface="Arial MT"/>
                <a:cs typeface="Arial MT"/>
              </a:rPr>
              <a:t>A</a:t>
            </a:r>
            <a:r>
              <a:rPr dirty="0" sz="1600" spc="-5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 spc="-250">
                <a:solidFill>
                  <a:srgbClr val="0A0A0A"/>
                </a:solidFill>
                <a:latin typeface="Arial MT"/>
                <a:cs typeface="Arial MT"/>
              </a:rPr>
              <a:t>Y</a:t>
            </a:r>
            <a:r>
              <a:rPr dirty="0" sz="1600" spc="-114">
                <a:solidFill>
                  <a:srgbClr val="0A0A0A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383838"/>
                </a:solidFill>
                <a:latin typeface="Arial MT"/>
                <a:cs typeface="Arial MT"/>
              </a:rPr>
              <a:t>,</a:t>
            </a:r>
            <a:r>
              <a:rPr dirty="0" sz="1600">
                <a:solidFill>
                  <a:srgbClr val="383838"/>
                </a:solidFill>
                <a:latin typeface="Arial MT"/>
                <a:cs typeface="Arial MT"/>
              </a:rPr>
              <a:t>	</a:t>
            </a:r>
            <a:r>
              <a:rPr dirty="0" sz="1600" spc="-65">
                <a:solidFill>
                  <a:srgbClr val="2B2B2B"/>
                </a:solidFill>
                <a:latin typeface="Arial MT"/>
                <a:cs typeface="Arial MT"/>
              </a:rPr>
              <a:t>J</a:t>
            </a:r>
            <a:r>
              <a:rPr dirty="0" sz="1600" spc="-22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464D67"/>
                </a:solidFill>
                <a:latin typeface="Arial MT"/>
                <a:cs typeface="Arial MT"/>
              </a:rPr>
              <a:t>U</a:t>
            </a:r>
            <a:r>
              <a:rPr dirty="0" sz="1600" spc="-204">
                <a:solidFill>
                  <a:srgbClr val="464D67"/>
                </a:solidFill>
                <a:latin typeface="Arial MT"/>
                <a:cs typeface="Arial MT"/>
              </a:rPr>
              <a:t> </a:t>
            </a:r>
            <a:r>
              <a:rPr dirty="0" sz="1600" spc="-225">
                <a:solidFill>
                  <a:srgbClr val="1A1A1A"/>
                </a:solidFill>
                <a:latin typeface="Arial MT"/>
                <a:cs typeface="Arial MT"/>
              </a:rPr>
              <a:t>N</a:t>
            </a:r>
            <a:r>
              <a:rPr dirty="0" sz="1600" spc="-18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232323"/>
                </a:solidFill>
                <a:latin typeface="Arial MT"/>
                <a:cs typeface="Arial MT"/>
              </a:rPr>
              <a:t>E</a:t>
            </a:r>
            <a:r>
              <a:rPr dirty="0" sz="1600">
                <a:solidFill>
                  <a:srgbClr val="232323"/>
                </a:solidFill>
                <a:latin typeface="Arial MT"/>
                <a:cs typeface="Arial MT"/>
              </a:rPr>
              <a:t>	</a:t>
            </a:r>
            <a:r>
              <a:rPr dirty="0" sz="1600" spc="-210">
                <a:solidFill>
                  <a:srgbClr val="111111"/>
                </a:solidFill>
                <a:latin typeface="Arial MT"/>
                <a:cs typeface="Arial MT"/>
              </a:rPr>
              <a:t>2</a:t>
            </a:r>
            <a:r>
              <a:rPr dirty="0" sz="1600" spc="-95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0E0E0E"/>
                </a:solidFill>
                <a:latin typeface="Arial MT"/>
                <a:cs typeface="Arial MT"/>
              </a:rPr>
              <a:t>9,</a:t>
            </a:r>
            <a:r>
              <a:rPr dirty="0" sz="1600">
                <a:solidFill>
                  <a:srgbClr val="0E0E0E"/>
                </a:solidFill>
                <a:latin typeface="Arial MT"/>
                <a:cs typeface="Arial MT"/>
              </a:rPr>
              <a:t>	</a:t>
            </a:r>
            <a:r>
              <a:rPr dirty="0" sz="1600" spc="-210">
                <a:latin typeface="Arial MT"/>
                <a:cs typeface="Arial MT"/>
              </a:rPr>
              <a:t>2</a:t>
            </a:r>
            <a:r>
              <a:rPr dirty="0" sz="1600" spc="-100"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444444"/>
                </a:solidFill>
                <a:latin typeface="Arial MT"/>
                <a:cs typeface="Arial MT"/>
              </a:rPr>
              <a:t>0</a:t>
            </a:r>
            <a:r>
              <a:rPr dirty="0" sz="1600" spc="-12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D1D1D"/>
                </a:solidFill>
                <a:latin typeface="Arial MT"/>
                <a:cs typeface="Arial MT"/>
              </a:rPr>
              <a:t>I</a:t>
            </a:r>
            <a:r>
              <a:rPr dirty="0" sz="1600" spc="44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232323"/>
                </a:solidFill>
                <a:latin typeface="Arial MT"/>
                <a:cs typeface="Arial MT"/>
              </a:rPr>
              <a:t>t</a:t>
            </a:r>
            <a:endParaRPr sz="1600">
              <a:latin typeface="Arial MT"/>
              <a:cs typeface="Arial MT"/>
            </a:endParaRPr>
          </a:p>
          <a:p>
            <a:pPr marL="20955">
              <a:lnSpc>
                <a:spcPct val="100000"/>
              </a:lnSpc>
              <a:spcBef>
                <a:spcPts val="845"/>
              </a:spcBef>
            </a:pPr>
            <a:r>
              <a:rPr dirty="0" sz="2400" spc="-320">
                <a:solidFill>
                  <a:srgbClr val="0C0C0C"/>
                </a:solidFill>
                <a:latin typeface="Arial MT"/>
                <a:cs typeface="Arial MT"/>
              </a:rPr>
              <a:t>Why</a:t>
            </a:r>
            <a:r>
              <a:rPr dirty="0" sz="2400" spc="95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400" spc="-165">
                <a:solidFill>
                  <a:srgbClr val="161616"/>
                </a:solidFill>
                <a:latin typeface="Arial MT"/>
                <a:cs typeface="Arial MT"/>
              </a:rPr>
              <a:t>I'm</a:t>
            </a:r>
            <a:r>
              <a:rPr dirty="0" sz="2400" spc="-5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400" spc="-140">
                <a:solidFill>
                  <a:srgbClr val="0F0F0F"/>
                </a:solidFill>
                <a:latin typeface="Arial MT"/>
                <a:cs typeface="Arial MT"/>
              </a:rPr>
              <a:t>stopping</a:t>
            </a:r>
            <a:r>
              <a:rPr dirty="0" sz="240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400" spc="-130">
                <a:solidFill>
                  <a:srgbClr val="080808"/>
                </a:solidFill>
                <a:latin typeface="Arial MT"/>
                <a:cs typeface="Arial MT"/>
              </a:rPr>
              <a:t>work</a:t>
            </a:r>
            <a:r>
              <a:rPr dirty="0" sz="2400" spc="45">
                <a:solidFill>
                  <a:srgbClr val="080808"/>
                </a:solidFill>
                <a:latin typeface="Arial MT"/>
                <a:cs typeface="Arial MT"/>
              </a:rPr>
              <a:t> </a:t>
            </a:r>
            <a:r>
              <a:rPr dirty="0" sz="2400" spc="-225">
                <a:solidFill>
                  <a:srgbClr val="131313"/>
                </a:solidFill>
                <a:latin typeface="Arial MT"/>
                <a:cs typeface="Arial MT"/>
              </a:rPr>
              <a:t>on</a:t>
            </a:r>
            <a:r>
              <a:rPr dirty="0" sz="2400" spc="-4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400" spc="-290">
                <a:solidFill>
                  <a:srgbClr val="161616"/>
                </a:solidFill>
                <a:latin typeface="Arial MT"/>
                <a:cs typeface="Arial MT"/>
              </a:rPr>
              <a:t>Re\a</a:t>
            </a:r>
            <a:endParaRPr sz="24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695"/>
              </a:spcBef>
            </a:pPr>
            <a:r>
              <a:rPr dirty="0" sz="1600" spc="-160">
                <a:solidFill>
                  <a:srgbClr val="343434"/>
                </a:solidFill>
                <a:latin typeface="Arial MT"/>
                <a:cs typeface="Arial MT"/>
              </a:rPr>
              <a:t>Some</a:t>
            </a:r>
            <a:r>
              <a:rPr dirty="0" sz="1600" spc="4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61616"/>
                </a:solidFill>
                <a:latin typeface="Arial MT"/>
                <a:cs typeface="Arial MT"/>
              </a:rPr>
              <a:t>of</a:t>
            </a:r>
            <a:r>
              <a:rPr dirty="0" sz="1600" spc="-2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212121"/>
                </a:solidFill>
                <a:latin typeface="Arial MT"/>
                <a:cs typeface="Arial MT"/>
              </a:rPr>
              <a:t>you</a:t>
            </a:r>
            <a:r>
              <a:rPr dirty="0" sz="1600" spc="-6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 spc="-90">
                <a:solidFill>
                  <a:srgbClr val="282828"/>
                </a:solidFill>
                <a:latin typeface="Arial MT"/>
                <a:cs typeface="Arial MT"/>
              </a:rPr>
              <a:t>may</a:t>
            </a:r>
            <a:r>
              <a:rPr dirty="0" sz="1600" spc="-2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55">
                <a:solidFill>
                  <a:srgbClr val="1F1F1F"/>
                </a:solidFill>
                <a:latin typeface="Arial MT"/>
                <a:cs typeface="Arial MT"/>
              </a:rPr>
              <a:t>have</a:t>
            </a:r>
            <a:r>
              <a:rPr dirty="0" sz="1600" spc="-3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 spc="-100">
                <a:solidFill>
                  <a:srgbClr val="414141"/>
                </a:solidFill>
                <a:latin typeface="Arial MT"/>
                <a:cs typeface="Arial MT"/>
              </a:rPr>
              <a:t>seen</a:t>
            </a:r>
            <a:r>
              <a:rPr dirty="0" sz="1600" spc="1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600" spc="-240">
                <a:solidFill>
                  <a:srgbClr val="6682B1"/>
                </a:solidFill>
                <a:latin typeface="Arial MT"/>
                <a:cs typeface="Arial MT"/>
              </a:rPr>
              <a:t>F</a:t>
            </a:r>
            <a:r>
              <a:rPr dirty="0" sz="1600" spc="-229">
                <a:solidFill>
                  <a:srgbClr val="6682B1"/>
                </a:solidFill>
                <a:latin typeface="Arial MT"/>
                <a:cs typeface="Arial MT"/>
              </a:rPr>
              <a:t> </a:t>
            </a:r>
            <a:r>
              <a:rPr dirty="0" sz="1600" spc="-250">
                <a:solidFill>
                  <a:srgbClr val="7289A0"/>
                </a:solidFill>
                <a:latin typeface="Arial MT"/>
                <a:cs typeface="Arial MT"/>
              </a:rPr>
              <a:t>.</a:t>
            </a:r>
            <a:r>
              <a:rPr dirty="0" sz="1600" spc="-135">
                <a:solidFill>
                  <a:srgbClr val="7289A0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45454"/>
                </a:solidFill>
                <a:latin typeface="Arial MT"/>
                <a:cs typeface="Arial MT"/>
              </a:rPr>
              <a:t>\x'r,</a:t>
            </a:r>
            <a:r>
              <a:rPr dirty="0" sz="1600" spc="6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600" spc="-130">
                <a:solidFill>
                  <a:srgbClr val="606060"/>
                </a:solidFill>
                <a:latin typeface="Arial MT"/>
                <a:cs typeface="Arial MT"/>
              </a:rPr>
              <a:t>a</a:t>
            </a:r>
            <a:r>
              <a:rPr dirty="0" sz="1600" spc="-8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600" spc="-105">
                <a:solidFill>
                  <a:srgbClr val="2D2D2D"/>
                </a:solidFill>
                <a:latin typeface="Arial MT"/>
                <a:cs typeface="Arial MT"/>
              </a:rPr>
              <a:t>Ruby-</a:t>
            </a:r>
            <a:r>
              <a:rPr dirty="0" sz="1600" spc="-70">
                <a:solidFill>
                  <a:srgbClr val="2D2D2D"/>
                </a:solidFill>
                <a:latin typeface="Arial MT"/>
                <a:cs typeface="Arial MT"/>
              </a:rPr>
              <a:t>insp1red</a:t>
            </a:r>
            <a:r>
              <a:rPr dirty="0" sz="1600" spc="5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2D2D2D"/>
                </a:solidFill>
                <a:latin typeface="Arial MT"/>
                <a:cs typeface="Arial MT"/>
              </a:rPr>
              <a:t>language</a:t>
            </a:r>
            <a:r>
              <a:rPr dirty="0" sz="1600" spc="14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83838"/>
                </a:solidFill>
                <a:latin typeface="Arial MT"/>
                <a:cs typeface="Arial MT"/>
              </a:rPr>
              <a:t>for</a:t>
            </a:r>
            <a:r>
              <a:rPr dirty="0" sz="1600" spc="9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42424"/>
                </a:solidFill>
                <a:latin typeface="Arial MT"/>
                <a:cs typeface="Arial MT"/>
              </a:rPr>
              <a:t>the</a:t>
            </a:r>
            <a:r>
              <a:rPr dirty="0" sz="1600" spc="-65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1600" spc="-70">
                <a:solidFill>
                  <a:srgbClr val="3B3B3B"/>
                </a:solidFill>
                <a:latin typeface="Arial MT"/>
                <a:cs typeface="Arial MT"/>
              </a:rPr>
              <a:t>Ertang</a:t>
            </a:r>
            <a:r>
              <a:rPr dirty="0" sz="160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 spc="-95">
                <a:solidFill>
                  <a:srgbClr val="1F1F1F"/>
                </a:solidFill>
                <a:latin typeface="Arial MT"/>
                <a:cs typeface="Arial MT"/>
              </a:rPr>
              <a:t>V/›t,</a:t>
            </a:r>
            <a:r>
              <a:rPr dirty="0" sz="1600" spc="2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 spc="-90">
                <a:solidFill>
                  <a:srgbClr val="2D2D2D"/>
                </a:solidFill>
                <a:latin typeface="Arial MT"/>
                <a:cs typeface="Arial MT"/>
              </a:rPr>
              <a:t>create&lt;I</a:t>
            </a:r>
            <a:r>
              <a:rPr dirty="0" sz="1600" spc="-2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2B2B2B"/>
                </a:solidFill>
                <a:latin typeface="Arial MT"/>
                <a:cs typeface="Arial MT"/>
              </a:rPr>
              <a:t>by</a:t>
            </a:r>
            <a:endParaRPr sz="1600">
              <a:latin typeface="Arial MT"/>
              <a:cs typeface="Arial MT"/>
            </a:endParaRPr>
          </a:p>
          <a:p>
            <a:pPr marL="20955" marR="5080" indent="5715">
              <a:lnSpc>
                <a:spcPct val="121100"/>
              </a:lnSpc>
              <a:spcBef>
                <a:spcPts val="35"/>
              </a:spcBef>
              <a:tabLst>
                <a:tab pos="1804035" algn="l"/>
                <a:tab pos="3869054" algn="l"/>
              </a:tabLst>
            </a:pPr>
            <a:r>
              <a:rPr dirty="0" sz="1600" spc="-210">
                <a:solidFill>
                  <a:srgbClr val="697B93"/>
                </a:solidFill>
                <a:latin typeface="Arial MT"/>
                <a:cs typeface="Arial MT"/>
              </a:rPr>
              <a:t>dUSt’</a:t>
            </a:r>
            <a:r>
              <a:rPr dirty="0" sz="1600" spc="105">
                <a:solidFill>
                  <a:srgbClr val="697B93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D64C1"/>
                </a:solidFill>
                <a:latin typeface="Arial MT"/>
                <a:cs typeface="Arial MT"/>
              </a:rPr>
              <a:t>Vñ</a:t>
            </a:r>
            <a:r>
              <a:rPr dirty="0" sz="1600">
                <a:solidFill>
                  <a:srgbClr val="7993AF"/>
                </a:solidFill>
                <a:latin typeface="Arial MT"/>
                <a:cs typeface="Arial MT"/>
              </a:rPr>
              <a:t>!</a:t>
            </a:r>
            <a:r>
              <a:rPr dirty="0" sz="1600">
                <a:solidFill>
                  <a:srgbClr val="7587B8"/>
                </a:solidFill>
                <a:latin typeface="Arial MT"/>
                <a:cs typeface="Arial MT"/>
              </a:rPr>
              <a:t>'</a:t>
            </a:r>
            <a:r>
              <a:rPr dirty="0" sz="1600">
                <a:solidFill>
                  <a:srgbClr val="727272"/>
                </a:solidFill>
                <a:latin typeface="Arial MT"/>
                <a:cs typeface="Arial MT"/>
              </a:rPr>
              <a:t>'“.</a:t>
            </a:r>
            <a:r>
              <a:rPr dirty="0" sz="1600" spc="325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A1A1A"/>
                </a:solidFill>
                <a:latin typeface="Arial MT"/>
                <a:cs typeface="Arial MT"/>
              </a:rPr>
              <a:t>when\9</a:t>
            </a:r>
            <a:r>
              <a:rPr dirty="0" sz="1600">
                <a:solidFill>
                  <a:srgbClr val="1A1A1A"/>
                </a:solidFill>
                <a:latin typeface="Arial MT"/>
                <a:cs typeface="Arial MT"/>
              </a:rPr>
              <a:t>	"f</a:t>
            </a:r>
            <a:r>
              <a:rPr dirty="0" sz="1600" spc="7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45454"/>
                </a:solidFill>
                <a:latin typeface="Arial MT"/>
                <a:cs typeface="Arial MT"/>
              </a:rPr>
              <a:t>I</a:t>
            </a:r>
            <a:r>
              <a:rPr dirty="0" sz="1600" spc="-6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600" spc="-470">
                <a:solidFill>
                  <a:srgbClr val="444444"/>
                </a:solidFill>
                <a:latin typeface="Arial MT"/>
                <a:cs typeface="Arial MT"/>
              </a:rPr>
              <a:t>S</a:t>
            </a:r>
            <a:r>
              <a:rPr dirty="0" sz="1600" spc="19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 spc="-35">
                <a:solidFill>
                  <a:srgbClr val="444444"/>
                </a:solidFill>
                <a:latin typeface="Arial MT"/>
                <a:cs typeface="Arial MT"/>
              </a:rPr>
              <a:t>'e</a:t>
            </a:r>
            <a:r>
              <a:rPr dirty="0" sz="1600" spc="-8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F2F2F"/>
                </a:solidFill>
                <a:latin typeface="Arial MT"/>
                <a:cs typeface="Arial MT"/>
              </a:rPr>
              <a:t>po5tl</a:t>
            </a:r>
            <a:r>
              <a:rPr dirty="0" sz="1600" spc="-4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229">
                <a:solidFill>
                  <a:srgbClr val="5B5B5B"/>
                </a:solidFill>
                <a:latin typeface="Arial MT"/>
                <a:cs typeface="Arial MT"/>
              </a:rPr>
              <a:t>ord</a:t>
            </a:r>
            <a:r>
              <a:rPr dirty="0" sz="1600" spc="11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600" spc="-220">
                <a:solidFill>
                  <a:srgbClr val="181818"/>
                </a:solidFill>
                <a:latin typeface="Arial MT"/>
                <a:cs typeface="Arial MT"/>
              </a:rPr>
              <a:t>t1N</a:t>
            </a:r>
            <a:r>
              <a:rPr dirty="0" sz="1600" spc="-4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494949"/>
                </a:solidFill>
                <a:latin typeface="Arial MT"/>
                <a:cs typeface="Arial MT"/>
              </a:rPr>
              <a:t>Of</a:t>
            </a:r>
            <a:r>
              <a:rPr dirty="0" sz="1600">
                <a:solidFill>
                  <a:srgbClr val="494949"/>
                </a:solidFill>
                <a:latin typeface="Arial MT"/>
                <a:cs typeface="Arial MT"/>
              </a:rPr>
              <a:t>	</a:t>
            </a:r>
            <a:r>
              <a:rPr dirty="0" sz="1600" spc="-110">
                <a:solidFill>
                  <a:srgbClr val="262626"/>
                </a:solidFill>
                <a:latin typeface="Arial MT"/>
                <a:cs typeface="Arial MT"/>
              </a:rPr>
              <a:t>rogg1t</a:t>
            </a:r>
            <a:r>
              <a:rPr dirty="0" sz="1600" spc="3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 spc="-30">
                <a:solidFill>
                  <a:srgbClr val="444444"/>
                </a:solidFill>
                <a:latin typeface="Arial MT"/>
                <a:cs typeface="Arial MT"/>
              </a:rPr>
              <a:t>about</a:t>
            </a:r>
            <a:r>
              <a:rPr dirty="0" sz="1600" spc="1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 spc="-30">
                <a:solidFill>
                  <a:srgbClr val="282828"/>
                </a:solidFill>
                <a:latin typeface="Arial MT"/>
                <a:cs typeface="Arial MT"/>
              </a:rPr>
              <a:t>Elixir</a:t>
            </a:r>
            <a:r>
              <a:rPr dirty="0" sz="1600" spc="-18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D5D5D"/>
                </a:solidFill>
                <a:latin typeface="Arial MT"/>
                <a:cs typeface="Arial MT"/>
              </a:rPr>
              <a:t>,</a:t>
            </a:r>
            <a:r>
              <a:rPr dirty="0" sz="1600" spc="3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08080"/>
                </a:solidFill>
                <a:latin typeface="Arial MT"/>
                <a:cs typeface="Arial MT"/>
              </a:rPr>
              <a:t>i</a:t>
            </a:r>
            <a:r>
              <a:rPr dirty="0" sz="1600" spc="-5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2A2A2A"/>
                </a:solidFill>
                <a:latin typeface="Arial MT"/>
                <a:cs typeface="Arial MT"/>
              </a:rPr>
              <a:t>Chrck</a:t>
            </a:r>
            <a:r>
              <a:rPr dirty="0" sz="1600" spc="3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13131"/>
                </a:solidFill>
                <a:latin typeface="Arial MT"/>
                <a:cs typeface="Arial MT"/>
              </a:rPr>
              <a:t>out</a:t>
            </a:r>
            <a:r>
              <a:rPr dirty="0" sz="1600" spc="6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dirty="0" sz="1600" spc="-8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commnLs,</a:t>
            </a:r>
            <a:r>
              <a:rPr dirty="0" sz="1600" spc="9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4D4D4D"/>
                </a:solidFill>
                <a:latin typeface="Arial MT"/>
                <a:cs typeface="Arial MT"/>
              </a:rPr>
              <a:t>and</a:t>
            </a:r>
            <a:r>
              <a:rPr dirty="0" sz="1600" spc="-3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282828"/>
                </a:solidFill>
                <a:latin typeface="Arial MT"/>
                <a:cs typeface="Arial MT"/>
              </a:rPr>
              <a:t>almost</a:t>
            </a:r>
            <a:r>
              <a:rPr dirty="0" sz="1600" spc="6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12121"/>
                </a:solidFill>
                <a:latin typeface="Arial MT"/>
                <a:cs typeface="Arial MT"/>
              </a:rPr>
              <a:t>evrry </a:t>
            </a:r>
            <a:r>
              <a:rPr dirty="0" sz="1600">
                <a:solidFill>
                  <a:srgbClr val="2B2B2B"/>
                </a:solidFill>
                <a:latin typeface="Arial MT"/>
                <a:cs typeface="Arial MT"/>
              </a:rPr>
              <a:t>time</a:t>
            </a:r>
            <a:r>
              <a:rPr dirty="0" sz="1600" spc="-8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600" spc="-90">
                <a:solidFill>
                  <a:srgbClr val="313131"/>
                </a:solidFill>
                <a:latin typeface="Arial MT"/>
                <a:cs typeface="Arial MT"/>
              </a:rPr>
              <a:t>someone</a:t>
            </a:r>
            <a:r>
              <a:rPr dirty="0" sz="1600" spc="8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 spc="-135">
                <a:solidFill>
                  <a:srgbClr val="232323"/>
                </a:solidFill>
                <a:latin typeface="Arial MT"/>
                <a:cs typeface="Arial MT"/>
              </a:rPr>
              <a:t>asks</a:t>
            </a:r>
            <a:r>
              <a:rPr dirty="0" sz="1600" spc="2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1F1F1F"/>
                </a:solidFill>
                <a:latin typeface="Arial MT"/>
                <a:cs typeface="Arial MT"/>
              </a:rPr>
              <a:t>about</a:t>
            </a:r>
            <a:r>
              <a:rPr dirty="0" sz="1600" spc="7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3B3B3B"/>
                </a:solidFill>
                <a:latin typeface="Arial MT"/>
                <a:cs typeface="Arial MT"/>
              </a:rPr>
              <a:t>Reia,</a:t>
            </a:r>
            <a:r>
              <a:rPr dirty="0" sz="1600" spc="3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82828"/>
                </a:solidFill>
                <a:latin typeface="Arial MT"/>
                <a:cs typeface="Arial MT"/>
              </a:rPr>
              <a:t>specifically</a:t>
            </a:r>
            <a:r>
              <a:rPr dirty="0" sz="1600" spc="-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3D3D3D"/>
                </a:solidFill>
                <a:latin typeface="Arial MT"/>
                <a:cs typeface="Arial MT"/>
              </a:rPr>
              <a:t>how</a:t>
            </a:r>
            <a:r>
              <a:rPr dirty="0" sz="1600" spc="7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D4D4D"/>
                </a:solidFill>
                <a:latin typeface="Arial MT"/>
                <a:cs typeface="Arial MT"/>
              </a:rPr>
              <a:t>the</a:t>
            </a:r>
            <a:r>
              <a:rPr dirty="0" sz="1600" spc="-6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51515"/>
                </a:solidFill>
                <a:latin typeface="Arial MT"/>
                <a:cs typeface="Arial MT"/>
              </a:rPr>
              <a:t>two</a:t>
            </a:r>
            <a:r>
              <a:rPr dirty="0" sz="1600" spc="-50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1600" spc="-80">
                <a:solidFill>
                  <a:srgbClr val="343434"/>
                </a:solidFill>
                <a:latin typeface="Arial MT"/>
                <a:cs typeface="Arial MT"/>
              </a:rPr>
              <a:t>languages</a:t>
            </a:r>
            <a:r>
              <a:rPr dirty="0" sz="1600" spc="10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F2F2F"/>
                </a:solidFill>
                <a:latin typeface="Arial MT"/>
                <a:cs typeface="Arial MT"/>
              </a:rPr>
              <a:t>compare.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057425" y="7128827"/>
            <a:ext cx="9498965" cy="181165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5240" marR="5080" indent="-3175">
              <a:lnSpc>
                <a:spcPct val="122300"/>
              </a:lnSpc>
              <a:spcBef>
                <a:spcPts val="75"/>
              </a:spcBef>
            </a:pPr>
            <a:r>
              <a:rPr dirty="0" sz="1600">
                <a:solidFill>
                  <a:srgbClr val="424242"/>
                </a:solidFill>
                <a:latin typeface="Arial MT"/>
                <a:cs typeface="Arial MT"/>
              </a:rPr>
              <a:t>Rna</a:t>
            </a:r>
            <a:r>
              <a:rPr dirty="0" sz="1600" spc="-10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dirty="0" sz="1600" spc="-4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151515"/>
                </a:solidFill>
                <a:latin typeface="Arial MT"/>
                <a:cs typeface="Arial MT"/>
              </a:rPr>
              <a:t>Ehxir</a:t>
            </a:r>
            <a:r>
              <a:rPr dirty="0" sz="1600" spc="25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F2F2F"/>
                </a:solidFill>
                <a:latin typeface="Arial MT"/>
                <a:cs typeface="Arial MT"/>
              </a:rPr>
              <a:t>arc</a:t>
            </a:r>
            <a:r>
              <a:rPr dirty="0" sz="1600" spc="-5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70">
                <a:solidFill>
                  <a:srgbClr val="151515"/>
                </a:solidFill>
                <a:latin typeface="Arial MT"/>
                <a:cs typeface="Arial MT"/>
              </a:rPr>
              <a:t>cxtrc’mc•ly</a:t>
            </a:r>
            <a:r>
              <a:rPr dirty="0" sz="1600" spc="55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1600" spc="-254">
                <a:solidFill>
                  <a:srgbClr val="313131"/>
                </a:solidFill>
                <a:latin typeface="Arial MT"/>
                <a:cs typeface="Arial MT"/>
              </a:rPr>
              <a:t>sum</a:t>
            </a:r>
            <a:r>
              <a:rPr dirty="0" sz="1600" spc="5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13131"/>
                </a:solidFill>
                <a:latin typeface="Arial MT"/>
                <a:cs typeface="Arial MT"/>
              </a:rPr>
              <a:t>l4r,</a:t>
            </a:r>
            <a:r>
              <a:rPr dirty="0" sz="1600" spc="-4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If</a:t>
            </a:r>
            <a:r>
              <a:rPr dirty="0" sz="1600" spc="1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55">
                <a:solidFill>
                  <a:srgbClr val="262626"/>
                </a:solidFill>
                <a:latin typeface="Arial MT"/>
                <a:cs typeface="Arial MT"/>
              </a:rPr>
              <a:t>you</a:t>
            </a:r>
            <a:r>
              <a:rPr dirty="0" sz="1600" spc="-4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343434"/>
                </a:solidFill>
                <a:latin typeface="Arial MT"/>
                <a:cs typeface="Arial MT"/>
              </a:rPr>
              <a:t>check</a:t>
            </a:r>
            <a:r>
              <a:rPr dirty="0" sz="1600" spc="7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42424"/>
                </a:solidFill>
                <a:latin typeface="Arial MT"/>
                <a:cs typeface="Arial MT"/>
              </a:rPr>
              <a:t>out</a:t>
            </a:r>
            <a:r>
              <a:rPr dirty="0" sz="1600" spc="55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62626"/>
                </a:solidFill>
                <a:latin typeface="Arial MT"/>
                <a:cs typeface="Arial MT"/>
              </a:rPr>
              <a:t>their</a:t>
            </a:r>
            <a:r>
              <a:rPr dirty="0" sz="1600" spc="4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151515"/>
                </a:solidFill>
                <a:latin typeface="Arial MT"/>
                <a:cs typeface="Arial MT"/>
              </a:rPr>
              <a:t>respective</a:t>
            </a:r>
            <a:r>
              <a:rPr dirty="0" sz="1600" spc="-5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494949"/>
                </a:solidFill>
                <a:latin typeface="Arial MT"/>
                <a:cs typeface="Arial MT"/>
              </a:rPr>
              <a:t>codcbasct,</a:t>
            </a:r>
            <a:r>
              <a:rPr dirty="0" sz="1600" spc="8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4B4B4B"/>
                </a:solidFill>
                <a:latin typeface="Arial MT"/>
                <a:cs typeface="Arial MT"/>
              </a:rPr>
              <a:t>there's</a:t>
            </a:r>
            <a:r>
              <a:rPr dirty="0" sz="1600" spc="-5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600" spc="-35">
                <a:solidFill>
                  <a:srgbClr val="363636"/>
                </a:solidFill>
                <a:latin typeface="Arial MT"/>
                <a:cs typeface="Arial MT"/>
              </a:rPr>
              <a:t>an</a:t>
            </a:r>
            <a:r>
              <a:rPr dirty="0" sz="1600" spc="2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 spc="-35">
                <a:solidFill>
                  <a:srgbClr val="2D2D2D"/>
                </a:solidFill>
                <a:latin typeface="Arial MT"/>
                <a:cs typeface="Arial MT"/>
              </a:rPr>
              <a:t>almost</a:t>
            </a:r>
            <a:r>
              <a:rPr dirty="0" sz="1600" spc="8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51515"/>
                </a:solidFill>
                <a:latin typeface="Arial MT"/>
                <a:cs typeface="Arial MT"/>
              </a:rPr>
              <a:t>bizarro </a:t>
            </a:r>
            <a:r>
              <a:rPr dirty="0" sz="1600" spc="-10">
                <a:solidFill>
                  <a:srgbClr val="282828"/>
                </a:solidFill>
                <a:latin typeface="Arial MT"/>
                <a:cs typeface="Arial MT"/>
              </a:rPr>
              <a:t>wortd</a:t>
            </a:r>
            <a:r>
              <a:rPr dirty="0" sz="1600" spc="-10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12121"/>
                </a:solidFill>
                <a:latin typeface="Arial MT"/>
                <a:cs typeface="Arial MT"/>
              </a:rPr>
              <a:t>similarity</a:t>
            </a:r>
            <a:r>
              <a:rPr dirty="0" sz="1600" spc="-7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F1F1F"/>
                </a:solidFill>
                <a:latin typeface="Arial MT"/>
                <a:cs typeface="Arial MT"/>
              </a:rPr>
              <a:t>between</a:t>
            </a:r>
            <a:r>
              <a:rPr dirty="0" sz="1600" spc="5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B3B3B"/>
                </a:solidFill>
                <a:latin typeface="Arial MT"/>
                <a:cs typeface="Arial MT"/>
              </a:rPr>
              <a:t>them.</a:t>
            </a:r>
            <a:r>
              <a:rPr dirty="0" sz="1600" spc="10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 spc="-110">
                <a:solidFill>
                  <a:srgbClr val="3D3D3D"/>
                </a:solidFill>
                <a:latin typeface="Arial MT"/>
                <a:cs typeface="Arial MT"/>
              </a:rPr>
              <a:t>The</a:t>
            </a:r>
            <a:r>
              <a:rPr dirty="0" sz="1600" spc="-4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F1F1F"/>
                </a:solidFill>
                <a:latin typeface="Arial MT"/>
                <a:cs typeface="Arial MT"/>
              </a:rPr>
              <a:t>project</a:t>
            </a:r>
            <a:r>
              <a:rPr dirty="0" sz="1600" spc="14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81818"/>
                </a:solidFill>
                <a:latin typeface="Arial MT"/>
                <a:cs typeface="Arial MT"/>
              </a:rPr>
              <a:t>layout</a:t>
            </a:r>
            <a:r>
              <a:rPr dirty="0" sz="1600" spc="13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4B4B4B"/>
                </a:solidFill>
                <a:latin typeface="Arial MT"/>
                <a:cs typeface="Arial MT"/>
              </a:rPr>
              <a:t>is</a:t>
            </a:r>
            <a:r>
              <a:rPr dirty="0" sz="1600" spc="-6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600" spc="-55">
                <a:solidFill>
                  <a:srgbClr val="282828"/>
                </a:solidFill>
                <a:latin typeface="Arial MT"/>
                <a:cs typeface="Arial MT"/>
              </a:rPr>
              <a:t>atmost</a:t>
            </a:r>
            <a:r>
              <a:rPr dirty="0" sz="1600" spc="18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31313"/>
                </a:solidFill>
                <a:latin typeface="Arial MT"/>
                <a:cs typeface="Arial MT"/>
              </a:rPr>
              <a:t>identical,</a:t>
            </a:r>
            <a:r>
              <a:rPr dirty="0" sz="1600" spc="5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600" spc="-135">
                <a:solidFill>
                  <a:srgbClr val="3B3B3B"/>
                </a:solidFill>
                <a:latin typeface="Arial MT"/>
                <a:cs typeface="Arial MT"/>
              </a:rPr>
              <a:t>as</a:t>
            </a:r>
            <a:r>
              <a:rPr dirty="0" sz="1600" spc="-4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65656"/>
                </a:solidFill>
                <a:latin typeface="Arial MT"/>
                <a:cs typeface="Arial MT"/>
              </a:rPr>
              <a:t>is</a:t>
            </a:r>
            <a:r>
              <a:rPr dirty="0" sz="1600" spc="-6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F2F2F"/>
                </a:solidFill>
                <a:latin typeface="Arial MT"/>
                <a:cs typeface="Arial MT"/>
              </a:rPr>
              <a:t>the</a:t>
            </a:r>
            <a:r>
              <a:rPr dirty="0" sz="1600" spc="-4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44444"/>
                </a:solidFill>
                <a:latin typeface="Arial MT"/>
                <a:cs typeface="Arial MT"/>
              </a:rPr>
              <a:t>bui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Id</a:t>
            </a:r>
            <a:r>
              <a:rPr dirty="0" sz="1600" spc="-9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100">
                <a:solidFill>
                  <a:srgbClr val="3D3D3D"/>
                </a:solidFill>
                <a:latin typeface="Arial MT"/>
                <a:cs typeface="Arial MT"/>
              </a:rPr>
              <a:t>proce'ss</a:t>
            </a:r>
            <a:r>
              <a:rPr dirty="0" sz="1600" spc="10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dirty="0" sz="1600" spc="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A1A1A"/>
                </a:solidFill>
                <a:latin typeface="Arial MT"/>
                <a:cs typeface="Arial MT"/>
              </a:rPr>
              <a:t>associated </a:t>
            </a:r>
            <a:r>
              <a:rPr dirty="0" sz="1600" spc="-25">
                <a:solidFill>
                  <a:srgbClr val="363636"/>
                </a:solidFill>
                <a:latin typeface="Arial MT"/>
                <a:cs typeface="Arial MT"/>
              </a:rPr>
              <a:t>scnpts</a:t>
            </a:r>
            <a:r>
              <a:rPr dirty="0" sz="1600" spc="-1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dirty="0" sz="1600" spc="-114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 spc="-110">
                <a:solidFill>
                  <a:srgbClr val="2F2F2F"/>
                </a:solidFill>
                <a:latin typeface="Arial MT"/>
                <a:cs typeface="Arial MT"/>
              </a:rPr>
              <a:t>drove</a:t>
            </a:r>
            <a:r>
              <a:rPr dirty="0" sz="1600" spc="1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2F2F2F"/>
                </a:solidFill>
                <a:latin typeface="Arial MT"/>
                <a:cs typeface="Arial MT"/>
              </a:rPr>
              <a:t>various</a:t>
            </a:r>
            <a:r>
              <a:rPr dirty="0" sz="1600" spc="-7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32323"/>
                </a:solidFill>
                <a:latin typeface="Arial MT"/>
                <a:cs typeface="Arial MT"/>
              </a:rPr>
              <a:t>pcrts</a:t>
            </a:r>
            <a:r>
              <a:rPr dirty="0" sz="1600" spc="-2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96969"/>
                </a:solidFill>
                <a:latin typeface="Arial MT"/>
                <a:cs typeface="Arial MT"/>
              </a:rPr>
              <a:t>of</a:t>
            </a:r>
            <a:r>
              <a:rPr dirty="0" sz="1600" spc="6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B2B2B"/>
                </a:solidFill>
                <a:latin typeface="Arial MT"/>
                <a:cs typeface="Arial MT"/>
              </a:rPr>
              <a:t>the</a:t>
            </a:r>
            <a:r>
              <a:rPr dirty="0" sz="1600" spc="-3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3B3B3B"/>
                </a:solidFill>
                <a:latin typeface="Arial MT"/>
                <a:cs typeface="Arial MT"/>
              </a:rPr>
              <a:t>language</a:t>
            </a:r>
            <a:r>
              <a:rPr dirty="0" sz="1600" spc="7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 spc="-95">
                <a:solidFill>
                  <a:srgbClr val="1A1A1A"/>
                </a:solidFill>
                <a:latin typeface="Arial MT"/>
                <a:cs typeface="Arial MT"/>
              </a:rPr>
              <a:t>lake</a:t>
            </a:r>
            <a:r>
              <a:rPr dirty="0" sz="1600" spc="-1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62626"/>
                </a:solidFill>
                <a:latin typeface="Arial MT"/>
                <a:cs typeface="Arial MT"/>
              </a:rPr>
              <a:t>the</a:t>
            </a:r>
            <a:r>
              <a:rPr dirty="0" sz="1600" spc="-11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 spc="-35">
                <a:solidFill>
                  <a:srgbClr val="2B2B2B"/>
                </a:solidFill>
                <a:latin typeface="Arial MT"/>
                <a:cs typeface="Arial MT"/>
              </a:rPr>
              <a:t>coma</a:t>
            </a:r>
            <a:r>
              <a:rPr dirty="0" sz="1600">
                <a:solidFill>
                  <a:srgbClr val="2B2B2B"/>
                </a:solidFill>
                <a:latin typeface="Arial MT"/>
                <a:cs typeface="Arial MT"/>
              </a:rPr>
              <a:t> lw</a:t>
            </a:r>
            <a:r>
              <a:rPr dirty="0" sz="1600" spc="33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1600" spc="-7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 spc="-175">
                <a:solidFill>
                  <a:srgbClr val="3A3A3A"/>
                </a:solidFill>
                <a:latin typeface="Arial MT"/>
                <a:cs typeface="Arial MT"/>
              </a:rPr>
              <a:t>REPL.</a:t>
            </a:r>
            <a:r>
              <a:rPr dirty="0" sz="1600" spc="6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600" spc="-55">
                <a:solidFill>
                  <a:srgbClr val="1C1C1C"/>
                </a:solidFill>
                <a:latin typeface="Arial MT"/>
                <a:cs typeface="Arial MT"/>
              </a:rPr>
              <a:t>My</a:t>
            </a:r>
            <a:r>
              <a:rPr dirty="0" sz="1600" spc="4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600" spc="-75">
                <a:solidFill>
                  <a:srgbClr val="414141"/>
                </a:solidFill>
                <a:latin typeface="Arial MT"/>
                <a:cs typeface="Arial MT"/>
              </a:rPr>
              <a:t>\moression</a:t>
            </a:r>
            <a:r>
              <a:rPr dirty="0" sz="1600" spc="10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A2A2A"/>
                </a:solidFill>
                <a:latin typeface="Arial MT"/>
                <a:cs typeface="Arial MT"/>
              </a:rPr>
              <a:t>of</a:t>
            </a:r>
            <a:r>
              <a:rPr dirty="0" sz="1600" spc="5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F1F1F"/>
                </a:solidFill>
                <a:latin typeface="Arial MT"/>
                <a:cs typeface="Arial MT"/>
              </a:rPr>
              <a:t>the</a:t>
            </a:r>
            <a:r>
              <a:rPr dirty="0" sz="1600" spc="3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tode</a:t>
            </a:r>
            <a:r>
              <a:rPr dirty="0" sz="1600" spc="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62626"/>
                </a:solidFill>
                <a:latin typeface="Arial MT"/>
                <a:cs typeface="Arial MT"/>
              </a:rPr>
              <a:t>after </a:t>
            </a:r>
            <a:r>
              <a:rPr dirty="0" sz="1600" spc="-10">
                <a:solidFill>
                  <a:srgbClr val="313131"/>
                </a:solidFill>
                <a:latin typeface="Arial MT"/>
                <a:cs typeface="Arial MT"/>
              </a:rPr>
              <a:t>looking</a:t>
            </a:r>
            <a:r>
              <a:rPr dirty="0" sz="1600" spc="-10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 spc="-30">
                <a:solidFill>
                  <a:srgbClr val="212121"/>
                </a:solidFill>
                <a:latin typeface="Arial MT"/>
                <a:cs typeface="Arial MT"/>
              </a:rPr>
              <a:t>over</a:t>
            </a:r>
            <a:r>
              <a:rPr dirty="0" sz="1600" spc="-5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12121"/>
                </a:solidFill>
                <a:latin typeface="Arial MT"/>
                <a:cs typeface="Arial MT"/>
              </a:rPr>
              <a:t>it</a:t>
            </a:r>
            <a:r>
              <a:rPr dirty="0" sz="1600" spc="2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 spc="-100">
                <a:solidFill>
                  <a:srgbClr val="383838"/>
                </a:solidFill>
                <a:latin typeface="Arial MT"/>
                <a:cs typeface="Arial MT"/>
              </a:rPr>
              <a:t>was</a:t>
            </a:r>
            <a:r>
              <a:rPr dirty="0" sz="1600" spc="-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1A1A1A"/>
                </a:solidFill>
                <a:latin typeface="Arial MT"/>
                <a:cs typeface="Arial MT"/>
              </a:rPr>
              <a:t>••'e</a:t>
            </a:r>
            <a:r>
              <a:rPr dirty="0" sz="1600" spc="-1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363636"/>
                </a:solidFill>
                <a:latin typeface="Arial MT"/>
                <a:cs typeface="Arial MT"/>
              </a:rPr>
              <a:t>were</a:t>
            </a:r>
            <a:r>
              <a:rPr dirty="0" sz="1600" spc="-7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 spc="-60">
                <a:solidFill>
                  <a:srgbClr val="2F2F2F"/>
                </a:solidFill>
                <a:latin typeface="Arial MT"/>
                <a:cs typeface="Arial MT"/>
              </a:rPr>
              <a:t>using</a:t>
            </a:r>
            <a:r>
              <a:rPr dirty="0" sz="1600" spc="-2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12121"/>
                </a:solidFill>
                <a:latin typeface="Arial MT"/>
                <a:cs typeface="Arial MT"/>
              </a:rPr>
              <a:t>largely</a:t>
            </a:r>
            <a:r>
              <a:rPr dirty="0" sz="1600" spc="4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dirty="0" sz="1600" spc="-6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464646"/>
                </a:solidFill>
                <a:latin typeface="Arial MT"/>
                <a:cs typeface="Arial MT"/>
              </a:rPr>
              <a:t>same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3D3D3D"/>
                </a:solidFill>
                <a:latin typeface="Arial MT"/>
                <a:cs typeface="Arial MT"/>
              </a:rPr>
              <a:t>mechanisms,</a:t>
            </a:r>
            <a:r>
              <a:rPr dirty="0" sz="1600" spc="22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3D3D3D"/>
                </a:solidFill>
                <a:latin typeface="Arial MT"/>
                <a:cs typeface="Arial MT"/>
              </a:rPr>
              <a:t>and</a:t>
            </a:r>
            <a:r>
              <a:rPr dirty="0" sz="1600" spc="-4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2D2D2D"/>
                </a:solidFill>
                <a:latin typeface="Arial MT"/>
                <a:cs typeface="Arial MT"/>
              </a:rPr>
              <a:t>where</a:t>
            </a:r>
            <a:r>
              <a:rPr dirty="0" sz="1600" spc="1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F1F1F"/>
                </a:solidFill>
                <a:latin typeface="Arial MT"/>
                <a:cs typeface="Arial MT"/>
              </a:rPr>
              <a:t>they</a:t>
            </a:r>
            <a:r>
              <a:rPr dirty="0" sz="1600" spc="-2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C1C1C"/>
                </a:solidFill>
                <a:latin typeface="Arial MT"/>
                <a:cs typeface="Arial MT"/>
              </a:rPr>
              <a:t>differed,</a:t>
            </a:r>
            <a:r>
              <a:rPr dirty="0" sz="1600" spc="16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600" spc="-125">
                <a:solidFill>
                  <a:srgbClr val="565656"/>
                </a:solidFill>
                <a:latin typeface="Arial MT"/>
                <a:cs typeface="Arial MT"/>
              </a:rPr>
              <a:t>Jose's</a:t>
            </a:r>
            <a:r>
              <a:rPr dirty="0" sz="1600" spc="-2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82828"/>
                </a:solidFill>
                <a:latin typeface="Arial MT"/>
                <a:cs typeface="Arial MT"/>
              </a:rPr>
              <a:t>solutions </a:t>
            </a:r>
            <a:r>
              <a:rPr dirty="0" sz="1600" spc="-30">
                <a:solidFill>
                  <a:srgbClr val="313131"/>
                </a:solidFill>
                <a:latin typeface="Arial MT"/>
                <a:cs typeface="Arial MT"/>
              </a:rPr>
              <a:t>w+re</a:t>
            </a:r>
            <a:r>
              <a:rPr dirty="0" sz="1600" spc="-8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 spc="-140">
                <a:solidFill>
                  <a:srgbClr val="3B3B3B"/>
                </a:solidFill>
                <a:latin typeface="Arial MT"/>
                <a:cs typeface="Arial MT"/>
              </a:rPr>
              <a:t>some</a:t>
            </a:r>
            <a:r>
              <a:rPr dirty="0" sz="1600" spc="-229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B3B3B"/>
                </a:solidFill>
                <a:latin typeface="Arial MT"/>
                <a:cs typeface="Arial MT"/>
              </a:rPr>
              <a:t>th</a:t>
            </a:r>
            <a:r>
              <a:rPr dirty="0" sz="1600" spc="-1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3B3B3B"/>
                </a:solidFill>
                <a:latin typeface="Arial MT"/>
                <a:cs typeface="Arial MT"/>
              </a:rPr>
              <a:t>ng </a:t>
            </a:r>
            <a:r>
              <a:rPr dirty="0" sz="1600">
                <a:solidFill>
                  <a:srgbClr val="4D4D4D"/>
                </a:solidFill>
                <a:latin typeface="Arial MT"/>
                <a:cs typeface="Arial MT"/>
              </a:rPr>
              <a:t>I</a:t>
            </a:r>
            <a:r>
              <a:rPr dirty="0" sz="1600" spc="-114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 spc="-204">
                <a:solidFill>
                  <a:srgbClr val="444444"/>
                </a:solidFill>
                <a:latin typeface="Arial MT"/>
                <a:cs typeface="Arial MT"/>
              </a:rPr>
              <a:t>read</a:t>
            </a:r>
            <a:r>
              <a:rPr dirty="0" sz="1600" spc="4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62626"/>
                </a:solidFill>
                <a:latin typeface="Arial MT"/>
                <a:cs typeface="Arial MT"/>
              </a:rPr>
              <a:t>beer</a:t>
            </a:r>
            <a:r>
              <a:rPr dirty="0" sz="1600" spc="204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13131"/>
                </a:solidFill>
                <a:latin typeface="Arial MT"/>
                <a:cs typeface="Arial MT"/>
              </a:rPr>
              <a:t>thinking</a:t>
            </a:r>
            <a:r>
              <a:rPr dirty="0" sz="1600" spc="-4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dirty="0" sz="1600" spc="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60">
                <a:solidFill>
                  <a:srgbClr val="2F2F2F"/>
                </a:solidFill>
                <a:latin typeface="Arial MT"/>
                <a:cs typeface="Arial MT"/>
              </a:rPr>
              <a:t>cr›anging,</a:t>
            </a:r>
            <a:r>
              <a:rPr dirty="0" sz="1600" spc="10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6E6E6E"/>
                </a:solidFill>
                <a:latin typeface="Arial MT"/>
                <a:cs typeface="Arial MT"/>
              </a:rPr>
              <a:t>or</a:t>
            </a:r>
            <a:r>
              <a:rPr dirty="0" sz="1600" spc="5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2F2F2F"/>
                </a:solidFill>
                <a:latin typeface="Arial MT"/>
                <a:cs typeface="Arial MT"/>
              </a:rPr>
              <a:t>something</a:t>
            </a:r>
            <a:r>
              <a:rPr dirty="0" sz="1600" spc="1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33333"/>
                </a:solidFill>
                <a:latin typeface="Arial MT"/>
                <a:cs typeface="Arial MT"/>
              </a:rPr>
              <a:t>entirely</a:t>
            </a:r>
            <a:r>
              <a:rPr dirty="0" sz="1600" spc="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3B3B3B"/>
                </a:solidFill>
                <a:latin typeface="Arial MT"/>
                <a:cs typeface="Arial MT"/>
              </a:rPr>
              <a:t>new</a:t>
            </a:r>
            <a:r>
              <a:rPr dirty="0" sz="16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B6B6B"/>
                </a:solidFill>
                <a:latin typeface="Arial MT"/>
                <a:cs typeface="Arial MT"/>
              </a:rPr>
              <a:t>I</a:t>
            </a:r>
            <a:r>
              <a:rPr dirty="0" sz="1600" spc="-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282828"/>
                </a:solidFill>
                <a:latin typeface="Arial MT"/>
                <a:cs typeface="Arial MT"/>
              </a:rPr>
              <a:t>hadn't</a:t>
            </a:r>
            <a:r>
              <a:rPr dirty="0" sz="1600" spc="9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212121"/>
                </a:solidFill>
                <a:latin typeface="Arial MT"/>
                <a:cs typeface="Arial MT"/>
              </a:rPr>
              <a:t>thought</a:t>
            </a:r>
            <a:r>
              <a:rPr dirty="0" sz="1600" spc="9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32323"/>
                </a:solidFill>
                <a:latin typeface="Arial MT"/>
                <a:cs typeface="Arial MT"/>
              </a:rPr>
              <a:t>0f</a:t>
            </a:r>
            <a:r>
              <a:rPr dirty="0" sz="1600" spc="114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484848"/>
                </a:solidFill>
                <a:latin typeface="Arial MT"/>
                <a:cs typeface="Arial MT"/>
              </a:rPr>
              <a:t>which</a:t>
            </a:r>
            <a:r>
              <a:rPr dirty="0" sz="160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2B2B2B"/>
                </a:solidFill>
                <a:latin typeface="Arial MT"/>
                <a:cs typeface="Arial MT"/>
              </a:rPr>
              <a:t>seemed </a:t>
            </a:r>
            <a:r>
              <a:rPr dirty="0" sz="1600">
                <a:solidFill>
                  <a:srgbClr val="1A1A1A"/>
                </a:solidFill>
                <a:latin typeface="Arial MT"/>
                <a:cs typeface="Arial MT"/>
              </a:rPr>
              <a:t>pretty</a:t>
            </a:r>
            <a:r>
              <a:rPr dirty="0" sz="1600" spc="204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94949"/>
                </a:solidFill>
                <a:latin typeface="Arial MT"/>
                <a:cs typeface="Arial MT"/>
              </a:rPr>
              <a:t>cool.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060103" y="9190335"/>
            <a:ext cx="9330055" cy="63627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509"/>
              </a:spcBef>
            </a:pPr>
            <a:r>
              <a:rPr dirty="0" sz="1750">
                <a:solidFill>
                  <a:srgbClr val="232323"/>
                </a:solidFill>
                <a:latin typeface="Arial MT"/>
                <a:cs typeface="Arial MT"/>
              </a:rPr>
              <a:t>at</a:t>
            </a:r>
            <a:r>
              <a:rPr dirty="0" sz="1750" spc="-11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750" spc="-240">
                <a:solidFill>
                  <a:srgbClr val="2D2D2D"/>
                </a:solidFill>
                <a:latin typeface="Arial MT"/>
                <a:cs typeface="Arial MT"/>
              </a:rPr>
              <a:t>thus</a:t>
            </a:r>
            <a:r>
              <a:rPr dirty="0" sz="1750" spc="1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50" spc="-80">
                <a:solidFill>
                  <a:srgbClr val="262626"/>
                </a:solidFill>
                <a:latin typeface="Arial MT"/>
                <a:cs typeface="Arial MT"/>
              </a:rPr>
              <a:t>po›nt,</a:t>
            </a:r>
            <a:r>
              <a:rPr dirty="0" sz="1750" spc="-4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160">
                <a:solidFill>
                  <a:srgbClr val="4D4D4D"/>
                </a:solidFill>
                <a:latin typeface="Arial MT"/>
                <a:cs typeface="Arial MT"/>
              </a:rPr>
              <a:t>›n</a:t>
            </a:r>
            <a:r>
              <a:rPr dirty="0" sz="1750" spc="-1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646464"/>
                </a:solidFill>
                <a:latin typeface="Arial MT"/>
                <a:cs typeface="Arial MT"/>
              </a:rPr>
              <a:t>all</a:t>
            </a:r>
            <a:r>
              <a:rPr dirty="0" sz="1750" spc="-11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750" spc="-135">
                <a:solidFill>
                  <a:srgbClr val="262626"/>
                </a:solidFill>
                <a:latin typeface="Arial MT"/>
                <a:cs typeface="Arial MT"/>
              </a:rPr>
              <a:t>respects</a:t>
            </a:r>
            <a:r>
              <a:rPr dirty="0" sz="1750" spc="1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85">
                <a:solidFill>
                  <a:srgbClr val="262626"/>
                </a:solidFill>
                <a:latin typeface="Arial MT"/>
                <a:cs typeface="Arial MT"/>
              </a:rPr>
              <a:t>Eltxtr</a:t>
            </a:r>
            <a:r>
              <a:rPr dirty="0" sz="1750" spc="16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220">
                <a:solidFill>
                  <a:srgbClr val="3A3A3A"/>
                </a:solidFill>
                <a:latin typeface="Arial MT"/>
                <a:cs typeface="Arial MT"/>
              </a:rPr>
              <a:t>ts</a:t>
            </a:r>
            <a:r>
              <a:rPr dirty="0" sz="1750" spc="8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1C1C1C"/>
                </a:solidFill>
                <a:latin typeface="Arial MT"/>
                <a:cs typeface="Arial MT"/>
              </a:rPr>
              <a:t>farther</a:t>
            </a:r>
            <a:r>
              <a:rPr dirty="0" sz="1750" spc="7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750" spc="-140">
                <a:solidFill>
                  <a:srgbClr val="313131"/>
                </a:solidFill>
                <a:latin typeface="Arial MT"/>
                <a:cs typeface="Arial MT"/>
              </a:rPr>
              <a:t>along</a:t>
            </a:r>
            <a:r>
              <a:rPr dirty="0" sz="1750" spc="3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135">
                <a:solidFill>
                  <a:srgbClr val="262626"/>
                </a:solidFill>
                <a:latin typeface="Arial MT"/>
                <a:cs typeface="Arial MT"/>
              </a:rPr>
              <a:t>than</a:t>
            </a:r>
            <a:r>
              <a:rPr dirty="0" sz="175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195">
                <a:solidFill>
                  <a:srgbClr val="363636"/>
                </a:solidFill>
                <a:latin typeface="Arial MT"/>
                <a:cs typeface="Arial MT"/>
              </a:rPr>
              <a:t>Reia</a:t>
            </a:r>
            <a:r>
              <a:rPr dirty="0" sz="1750" spc="7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750" spc="-185">
                <a:solidFill>
                  <a:srgbClr val="343434"/>
                </a:solidFill>
                <a:latin typeface="Arial MT"/>
                <a:cs typeface="Arial MT"/>
              </a:rPr>
              <a:t>and</a:t>
            </a:r>
            <a:r>
              <a:rPr dirty="0" sz="1750" spc="1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750" spc="-220">
                <a:solidFill>
                  <a:srgbClr val="4D4D4D"/>
                </a:solidFill>
                <a:latin typeface="Arial MT"/>
                <a:cs typeface="Arial MT"/>
              </a:rPr>
              <a:t>a</a:t>
            </a:r>
            <a:r>
              <a:rPr dirty="0" sz="1750" spc="-3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363636"/>
                </a:solidFill>
                <a:latin typeface="Arial MT"/>
                <a:cs typeface="Arial MT"/>
              </a:rPr>
              <a:t>better</a:t>
            </a:r>
            <a:r>
              <a:rPr dirty="0" sz="1750" spc="2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750" spc="-85">
                <a:solidFill>
                  <a:srgbClr val="212121"/>
                </a:solidFill>
                <a:latin typeface="Arial MT"/>
                <a:cs typeface="Arial MT"/>
              </a:rPr>
              <a:t>Implementation.</a:t>
            </a:r>
            <a:r>
              <a:rPr dirty="0" sz="1750" spc="-7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97979"/>
                </a:solidFill>
                <a:latin typeface="Arial MT"/>
                <a:cs typeface="Arial MT"/>
              </a:rPr>
              <a:t>I </a:t>
            </a:r>
            <a:r>
              <a:rPr dirty="0" sz="1750" spc="-135">
                <a:solidFill>
                  <a:srgbClr val="282828"/>
                </a:solidFill>
                <a:latin typeface="Arial MT"/>
                <a:cs typeface="Arial MT"/>
              </a:rPr>
              <a:t>th›nt‹</a:t>
            </a:r>
            <a:r>
              <a:rPr dirty="0" sz="1750" spc="-2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750" spc="-55">
                <a:solidFill>
                  <a:srgbClr val="2D2D2D"/>
                </a:solidFill>
                <a:latin typeface="Arial MT"/>
                <a:cs typeface="Arial MT"/>
              </a:rPr>
              <a:t>it’s</a:t>
            </a:r>
            <a:r>
              <a:rPr dirty="0" sz="1750" spc="-9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1A1A1A"/>
                </a:solidFill>
                <a:latin typeface="Arial MT"/>
                <a:cs typeface="Arial MT"/>
              </a:rPr>
              <a:t>prrlty</a:t>
            </a:r>
            <a:endParaRPr sz="1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600">
                <a:solidFill>
                  <a:srgbClr val="3F3F3F"/>
                </a:solidFill>
                <a:latin typeface="Arial MT"/>
                <a:cs typeface="Arial MT"/>
              </a:rPr>
              <a:t>bad</a:t>
            </a:r>
            <a:r>
              <a:rPr dirty="0" sz="1600" spc="6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62626"/>
                </a:solidFill>
                <a:latin typeface="Arial MT"/>
                <a:cs typeface="Arial MT"/>
              </a:rPr>
              <a:t>to</a:t>
            </a:r>
            <a:r>
              <a:rPr dirty="0" sz="1600" spc="-11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2D2D2D"/>
                </a:solidFill>
                <a:latin typeface="Arial MT"/>
                <a:cs typeface="Arial MT"/>
              </a:rPr>
              <a:t>havp</a:t>
            </a:r>
            <a:r>
              <a:rPr dirty="0" sz="1600" spc="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32323"/>
                </a:solidFill>
                <a:latin typeface="Arial MT"/>
                <a:cs typeface="Arial MT"/>
              </a:rPr>
              <a:t>two</a:t>
            </a:r>
            <a:r>
              <a:rPr dirty="0" sz="1600" spc="-5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0F0F0F"/>
                </a:solidFill>
                <a:latin typeface="Arial MT"/>
                <a:cs typeface="Arial MT"/>
              </a:rPr>
              <a:t>competing</a:t>
            </a:r>
            <a:r>
              <a:rPr dirty="0" sz="160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444444"/>
                </a:solidFill>
                <a:latin typeface="Arial MT"/>
                <a:cs typeface="Arial MT"/>
              </a:rPr>
              <a:t>nichp</a:t>
            </a:r>
            <a:r>
              <a:rPr dirty="0" sz="1600" spc="1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 spc="-80">
                <a:solidFill>
                  <a:srgbClr val="1F1F1F"/>
                </a:solidFill>
                <a:latin typeface="Arial MT"/>
                <a:cs typeface="Arial MT"/>
              </a:rPr>
              <a:t>languages</a:t>
            </a:r>
            <a:r>
              <a:rPr dirty="0" sz="1600" spc="11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with</a:t>
            </a:r>
            <a:r>
              <a:rPr dirty="0" sz="1600" spc="-7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212121"/>
                </a:solidFill>
                <a:latin typeface="Arial MT"/>
                <a:cs typeface="Arial MT"/>
              </a:rPr>
              <a:t>nearly</a:t>
            </a:r>
            <a:r>
              <a:rPr dirty="0" sz="1600" spc="3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31313"/>
                </a:solidFill>
                <a:latin typeface="Arial MT"/>
                <a:cs typeface="Arial MT"/>
              </a:rPr>
              <a:t>identical</a:t>
            </a:r>
            <a:r>
              <a:rPr dirty="0" sz="1600" spc="3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51515"/>
                </a:solidFill>
                <a:latin typeface="Arial MT"/>
                <a:cs typeface="Arial MT"/>
              </a:rPr>
              <a:t>features.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971501" y="10114915"/>
            <a:ext cx="9809480" cy="1325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1600" marR="68580" indent="4445">
              <a:lnSpc>
                <a:spcPct val="117200"/>
              </a:lnSpc>
              <a:spcBef>
                <a:spcPts val="100"/>
              </a:spcBef>
              <a:tabLst>
                <a:tab pos="3620770" algn="l"/>
                <a:tab pos="7094220" algn="l"/>
              </a:tabLst>
            </a:pPr>
            <a:r>
              <a:rPr dirty="0" sz="1600" spc="-105">
                <a:solidFill>
                  <a:srgbClr val="444444"/>
                </a:solidFill>
                <a:latin typeface="Arial MT"/>
                <a:cs typeface="Arial MT"/>
              </a:rPr>
              <a:t>5o</a:t>
            </a:r>
            <a:r>
              <a:rPr dirty="0" sz="1600" spc="-1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95959"/>
                </a:solidFill>
                <a:latin typeface="Arial MT"/>
                <a:cs typeface="Arial MT"/>
              </a:rPr>
              <a:t>I'lf</a:t>
            </a:r>
            <a:r>
              <a:rPr dirty="0" sz="1600" spc="-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45454"/>
                </a:solidFill>
                <a:latin typeface="Arial MT"/>
                <a:cs typeface="Arial MT"/>
              </a:rPr>
              <a:t>be</a:t>
            </a:r>
            <a:r>
              <a:rPr dirty="0" sz="1600" spc="-11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600" spc="-75">
                <a:solidFill>
                  <a:srgbClr val="4D4D4D"/>
                </a:solidFill>
                <a:latin typeface="Arial MT"/>
                <a:cs typeface="Arial MT"/>
              </a:rPr>
              <a:t>d›scont›nu</a:t>
            </a:r>
            <a:r>
              <a:rPr dirty="0" sz="1600" spc="-1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D4D4D"/>
                </a:solidFill>
                <a:latin typeface="Arial MT"/>
                <a:cs typeface="Arial MT"/>
              </a:rPr>
              <a:t>ng</a:t>
            </a:r>
            <a:r>
              <a:rPr dirty="0" sz="1600" spc="-7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F2F2F"/>
                </a:solidFill>
                <a:latin typeface="Arial MT"/>
                <a:cs typeface="Arial MT"/>
              </a:rPr>
              <a:t>work</a:t>
            </a:r>
            <a:r>
              <a:rPr dirty="0" sz="1600" spc="-1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525B6B"/>
                </a:solidFill>
                <a:latin typeface="Arial MT"/>
                <a:cs typeface="Arial MT"/>
              </a:rPr>
              <a:t>gn</a:t>
            </a:r>
            <a:r>
              <a:rPr dirty="0" sz="1600" spc="-55">
                <a:solidFill>
                  <a:srgbClr val="525B6B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B3B3B"/>
                </a:solidFill>
                <a:latin typeface="Arial MT"/>
                <a:cs typeface="Arial MT"/>
              </a:rPr>
              <a:t>Roi</a:t>
            </a:r>
            <a:r>
              <a:rPr dirty="0" sz="1600" spc="-6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B3B3B"/>
                </a:solidFill>
                <a:latin typeface="Arial MT"/>
                <a:cs typeface="Arial MT"/>
              </a:rPr>
              <a:t>.</a:t>
            </a:r>
            <a:r>
              <a:rPr dirty="0" sz="1600" spc="-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2F2F2F"/>
                </a:solidFill>
                <a:latin typeface="Arial MT"/>
                <a:cs typeface="Arial MT"/>
              </a:rPr>
              <a:t>The</a:t>
            </a:r>
            <a:r>
              <a:rPr dirty="0" sz="1600" spc="-5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80">
                <a:solidFill>
                  <a:srgbClr val="4B4B4B"/>
                </a:solidFill>
                <a:latin typeface="Arial MT"/>
                <a:cs typeface="Arial MT"/>
              </a:rPr>
              <a:t>codebase</a:t>
            </a:r>
            <a:r>
              <a:rPr dirty="0" sz="1600" spc="3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26262"/>
                </a:solidFill>
                <a:latin typeface="Arial MT"/>
                <a:cs typeface="Arial MT"/>
              </a:rPr>
              <a:t>and</a:t>
            </a:r>
            <a:r>
              <a:rPr dirty="0" sz="1600" spc="-1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the</a:t>
            </a:r>
            <a:r>
              <a:rPr dirty="0" sz="1600" spc="-5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F2F2F"/>
                </a:solidFill>
                <a:latin typeface="Arial MT"/>
                <a:cs typeface="Arial MT"/>
              </a:rPr>
              <a:t>••eb</a:t>
            </a:r>
            <a:r>
              <a:rPr dirty="0" sz="1600" spc="-5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383838"/>
                </a:solidFill>
                <a:latin typeface="Arial MT"/>
                <a:cs typeface="Arial MT"/>
              </a:rPr>
              <a:t>s›te </a:t>
            </a:r>
            <a:r>
              <a:rPr dirty="0" sz="1600" spc="50">
                <a:solidFill>
                  <a:srgbClr val="212121"/>
                </a:solidFill>
                <a:latin typeface="Arial MT"/>
                <a:cs typeface="Arial MT"/>
              </a:rPr>
              <a:t>will</a:t>
            </a:r>
            <a:r>
              <a:rPr dirty="0" sz="1600" spc="-5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3F3F3F"/>
                </a:solidFill>
                <a:latin typeface="Arial MT"/>
                <a:cs typeface="Arial MT"/>
              </a:rPr>
              <a:t>rema</a:t>
            </a:r>
            <a:r>
              <a:rPr dirty="0" sz="1600" spc="-3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F3F3F"/>
                </a:solidFill>
                <a:latin typeface="Arial MT"/>
                <a:cs typeface="Arial MT"/>
              </a:rPr>
              <a:t>n</a:t>
            </a:r>
            <a:r>
              <a:rPr dirty="0" sz="1600" spc="-3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84848"/>
                </a:solidFill>
                <a:latin typeface="Arial MT"/>
                <a:cs typeface="Arial MT"/>
              </a:rPr>
              <a:t>up</a:t>
            </a:r>
            <a:r>
              <a:rPr dirty="0" sz="1600" spc="-85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600" spc="-55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dirty="0" sz="1600" spc="-7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42424"/>
                </a:solidFill>
                <a:latin typeface="Arial MT"/>
                <a:cs typeface="Arial MT"/>
              </a:rPr>
              <a:t>Github</a:t>
            </a:r>
            <a:r>
              <a:rPr dirty="0" sz="1600" spc="125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31313"/>
                </a:solidFill>
                <a:latin typeface="Arial MT"/>
                <a:cs typeface="Arial MT"/>
              </a:rPr>
              <a:t>for</a:t>
            </a:r>
            <a:r>
              <a:rPr dirty="0" sz="1600" spc="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A2A2A"/>
                </a:solidFill>
                <a:latin typeface="Arial MT"/>
                <a:cs typeface="Arial MT"/>
              </a:rPr>
              <a:t>howwer</a:t>
            </a:r>
            <a:r>
              <a:rPr dirty="0" sz="1600" spc="500">
                <a:solidFill>
                  <a:srgbClr val="2A2A2A"/>
                </a:solidFill>
                <a:latin typeface="Arial MT"/>
                <a:cs typeface="Arial MT"/>
              </a:rPr>
              <a:t>  </a:t>
            </a:r>
            <a:r>
              <a:rPr dirty="0" sz="1600" spc="-20">
                <a:solidFill>
                  <a:srgbClr val="1A1A1A"/>
                </a:solidFill>
                <a:latin typeface="Arial MT"/>
                <a:cs typeface="Arial MT"/>
              </a:rPr>
              <a:t>long</a:t>
            </a:r>
            <a:r>
              <a:rPr dirty="0" sz="1600" spc="-9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B3B3B"/>
                </a:solidFill>
                <a:latin typeface="Arial MT"/>
                <a:cs typeface="Arial MT"/>
              </a:rPr>
              <a:t>Github</a:t>
            </a:r>
            <a:r>
              <a:rPr dirty="0" sz="1600" spc="-10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 spc="-30">
                <a:solidFill>
                  <a:srgbClr val="333333"/>
                </a:solidFill>
                <a:latin typeface="Arial MT"/>
                <a:cs typeface="Arial MT"/>
              </a:rPr>
              <a:t>wants</a:t>
            </a:r>
            <a:r>
              <a:rPr dirty="0" sz="1600" spc="-6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A2A2A"/>
                </a:solidFill>
                <a:latin typeface="Arial MT"/>
                <a:cs typeface="Arial MT"/>
              </a:rPr>
              <a:t>to</a:t>
            </a:r>
            <a:r>
              <a:rPr dirty="0" sz="1600" spc="-11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383838"/>
                </a:solidFill>
                <a:latin typeface="Arial MT"/>
                <a:cs typeface="Arial MT"/>
              </a:rPr>
              <a:t>host</a:t>
            </a:r>
            <a:r>
              <a:rPr dirty="0" sz="1600" spc="5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363636"/>
                </a:solidFill>
                <a:latin typeface="Arial MT"/>
                <a:cs typeface="Arial MT"/>
              </a:rPr>
              <a:t>them.</a:t>
            </a:r>
            <a:r>
              <a:rPr dirty="0" sz="1600" spc="3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baseline="-6944" sz="2400" spc="-15">
                <a:solidFill>
                  <a:srgbClr val="7589BC"/>
                </a:solidFill>
                <a:latin typeface="Arial MT"/>
                <a:cs typeface="Arial MT"/>
              </a:rPr>
              <a:t>C</a:t>
            </a:r>
            <a:r>
              <a:rPr dirty="0" baseline="3472" sz="2400" spc="-15">
                <a:solidFill>
                  <a:srgbClr val="5B75B1"/>
                </a:solidFill>
                <a:latin typeface="Arial MT"/>
                <a:cs typeface="Arial MT"/>
              </a:rPr>
              <a:t>/i</a:t>
            </a:r>
            <a:r>
              <a:rPr dirty="0" baseline="8680" sz="2400" spc="-15">
                <a:solidFill>
                  <a:srgbClr val="5B75B1"/>
                </a:solidFill>
                <a:latin typeface="Arial MT"/>
                <a:cs typeface="Arial MT"/>
              </a:rPr>
              <a:t>t@</a:t>
            </a:r>
            <a:r>
              <a:rPr dirty="0" baseline="8680" sz="2400" spc="-15">
                <a:solidFill>
                  <a:srgbClr val="6D9AC3"/>
                </a:solidFill>
                <a:latin typeface="Arial MT"/>
                <a:cs typeface="Arial MT"/>
              </a:rPr>
              <a:t>|/</a:t>
            </a:r>
            <a:r>
              <a:rPr dirty="0" baseline="8680" sz="2400">
                <a:solidFill>
                  <a:srgbClr val="6D9AC3"/>
                </a:solidFill>
                <a:latin typeface="Arial MT"/>
                <a:cs typeface="Arial MT"/>
              </a:rPr>
              <a:t>	</a:t>
            </a:r>
            <a:r>
              <a:rPr dirty="0" sz="1600">
                <a:solidFill>
                  <a:srgbClr val="6D9AC3"/>
                </a:solidFill>
                <a:latin typeface="Arial MT"/>
                <a:cs typeface="Arial MT"/>
              </a:rPr>
              <a:t>c</a:t>
            </a:r>
            <a:r>
              <a:rPr dirty="0" sz="1600" spc="-55">
                <a:solidFill>
                  <a:srgbClr val="6D9AC3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D4D4D"/>
                </a:solidFill>
                <a:latin typeface="Arial MT"/>
                <a:cs typeface="Arial MT"/>
              </a:rPr>
              <a:t>is</a:t>
            </a:r>
            <a:r>
              <a:rPr dirty="0" sz="160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 spc="-220">
                <a:solidFill>
                  <a:srgbClr val="383838"/>
                </a:solidFill>
                <a:latin typeface="Arial MT"/>
                <a:cs typeface="Arial MT"/>
              </a:rPr>
              <a:t>Re</a:t>
            </a:r>
            <a:r>
              <a:rPr dirty="0" sz="1600" spc="10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383838"/>
                </a:solidFill>
                <a:latin typeface="Arial MT"/>
                <a:cs typeface="Arial MT"/>
              </a:rPr>
              <a:t>a's</a:t>
            </a:r>
            <a:r>
              <a:rPr dirty="0" sz="1600" spc="1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F1F1F"/>
                </a:solidFill>
                <a:latin typeface="Arial MT"/>
                <a:cs typeface="Arial MT"/>
              </a:rPr>
              <a:t>spintual</a:t>
            </a:r>
            <a:r>
              <a:rPr dirty="0" sz="1600" spc="-4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 spc="-80">
                <a:solidFill>
                  <a:srgbClr val="282828"/>
                </a:solidFill>
                <a:latin typeface="Arial MT"/>
                <a:cs typeface="Arial MT"/>
              </a:rPr>
              <a:t>successor.</a:t>
            </a:r>
            <a:r>
              <a:rPr dirty="0" sz="1600" spc="9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2F2F2F"/>
                </a:solidFill>
                <a:latin typeface="Arial MT"/>
                <a:cs typeface="Arial MT"/>
              </a:rPr>
              <a:t>The</a:t>
            </a:r>
            <a:r>
              <a:rPr dirty="0" sz="160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dirty="0" sz="1600">
                <a:solidFill>
                  <a:srgbClr val="262626"/>
                </a:solidFill>
                <a:latin typeface="Arial MT"/>
                <a:cs typeface="Arial MT"/>
              </a:rPr>
              <a:t>feature</a:t>
            </a:r>
            <a:r>
              <a:rPr dirty="0" sz="1600" spc="-7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07070"/>
                </a:solidFill>
                <a:latin typeface="Arial MT"/>
                <a:cs typeface="Arial MT"/>
              </a:rPr>
              <a:t>I</a:t>
            </a:r>
            <a:r>
              <a:rPr dirty="0" sz="1600" spc="-7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2A2A2A"/>
                </a:solidFill>
                <a:latin typeface="Arial MT"/>
                <a:cs typeface="Arial MT"/>
              </a:rPr>
              <a:t>always</a:t>
            </a:r>
            <a:r>
              <a:rPr dirty="0" sz="1600" spc="-2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12121"/>
                </a:solidFill>
                <a:latin typeface="Arial MT"/>
                <a:cs typeface="Arial MT"/>
              </a:rPr>
              <a:t>wanted</a:t>
            </a:r>
            <a:r>
              <a:rPr dirty="0" sz="1600" spc="-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out</a:t>
            </a:r>
            <a:r>
              <a:rPr dirty="0" sz="1600" spc="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151515"/>
                </a:solidFill>
                <a:latin typeface="Arial MT"/>
                <a:cs typeface="Arial MT"/>
              </a:rPr>
              <a:t>of</a:t>
            </a:r>
            <a:endParaRPr sz="1600">
              <a:latin typeface="Arial MT"/>
              <a:cs typeface="Arial MT"/>
            </a:endParaRPr>
          </a:p>
          <a:p>
            <a:pPr marL="114300">
              <a:lnSpc>
                <a:spcPct val="100000"/>
              </a:lnSpc>
              <a:spcBef>
                <a:spcPts val="515"/>
              </a:spcBef>
            </a:pPr>
            <a:r>
              <a:rPr dirty="0" sz="1600" spc="-25">
                <a:solidFill>
                  <a:srgbClr val="424242"/>
                </a:solidFill>
                <a:latin typeface="Arial MT"/>
                <a:cs typeface="Arial MT"/>
              </a:rPr>
              <a:t>/teia</a:t>
            </a:r>
            <a:r>
              <a:rPr dirty="0" sz="1600" spc="-5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00" spc="-120">
                <a:solidFill>
                  <a:srgbClr val="2B2B2B"/>
                </a:solidFill>
                <a:latin typeface="Arial MT"/>
                <a:cs typeface="Arial MT"/>
              </a:rPr>
              <a:t>was</a:t>
            </a:r>
            <a:r>
              <a:rPr dirty="0" sz="1600" spc="1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dirty="0" sz="1600" spc="-4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444444"/>
                </a:solidFill>
                <a:latin typeface="Arial MT"/>
                <a:cs typeface="Arial MT"/>
              </a:rPr>
              <a:t>concurrcnt</a:t>
            </a:r>
            <a:r>
              <a:rPr dirty="0" sz="1600" spc="14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obje&lt;t</a:t>
            </a:r>
            <a:r>
              <a:rPr dirty="0" sz="1600" spc="-1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1D1D1D"/>
                </a:solidFill>
                <a:latin typeface="Arial MT"/>
                <a:cs typeface="Arial MT"/>
              </a:rPr>
              <a:t>system,</a:t>
            </a:r>
            <a:r>
              <a:rPr dirty="0" sz="1600" spc="-3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494949"/>
                </a:solidFill>
                <a:latin typeface="Arial MT"/>
                <a:cs typeface="Arial MT"/>
              </a:rPr>
              <a:t>and</a:t>
            </a:r>
            <a:r>
              <a:rPr dirty="0" sz="1600" spc="-7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2F2F2F"/>
                </a:solidFill>
                <a:latin typeface="Arial MT"/>
                <a:cs typeface="Arial MT"/>
              </a:rPr>
              <a:t>Ccllutoid</a:t>
            </a:r>
            <a:r>
              <a:rPr dirty="0" sz="1600" spc="1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313131"/>
                </a:solidFill>
                <a:latin typeface="Arial MT"/>
                <a:cs typeface="Arial MT"/>
              </a:rPr>
              <a:t>łmplemcnts</a:t>
            </a:r>
            <a:r>
              <a:rPr dirty="0" sz="1600" spc="4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A2A2A"/>
                </a:solidFill>
                <a:latin typeface="Arial MT"/>
                <a:cs typeface="Arial MT"/>
              </a:rPr>
              <a:t>that</a:t>
            </a:r>
            <a:r>
              <a:rPr dirty="0" sz="1600" spc="2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96969"/>
                </a:solidFill>
                <a:latin typeface="Arial MT"/>
                <a:cs typeface="Arial MT"/>
              </a:rPr>
              <a:t>od</a:t>
            </a:r>
            <a:r>
              <a:rPr dirty="0" sz="1600" spc="-4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top</a:t>
            </a:r>
            <a:r>
              <a:rPr dirty="0" sz="1600" spc="-8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81818"/>
                </a:solidFill>
                <a:latin typeface="Arial MT"/>
                <a:cs typeface="Arial MT"/>
              </a:rPr>
              <a:t>of</a:t>
            </a:r>
            <a:r>
              <a:rPr dirty="0" sz="1600" spc="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94949"/>
                </a:solidFill>
                <a:latin typeface="Arial MT"/>
                <a:cs typeface="Arial MT"/>
              </a:rPr>
              <a:t>Ruby,</a:t>
            </a:r>
            <a:endParaRPr sz="1600">
              <a:latin typeface="Arial MT"/>
              <a:cs typeface="Arial MT"/>
            </a:endParaRPr>
          </a:p>
          <a:p>
            <a:pPr marL="98425">
              <a:lnSpc>
                <a:spcPct val="100000"/>
              </a:lnSpc>
              <a:spcBef>
                <a:spcPts val="1380"/>
              </a:spcBef>
              <a:tabLst>
                <a:tab pos="1267460" algn="l"/>
                <a:tab pos="1960880" algn="l"/>
              </a:tabLst>
            </a:pPr>
            <a:r>
              <a:rPr dirty="0" sz="1600" spc="-210">
                <a:solidFill>
                  <a:srgbClr val="4D4D4D"/>
                </a:solidFill>
                <a:latin typeface="Arial MT"/>
                <a:cs typeface="Arial MT"/>
              </a:rPr>
              <a:t>PUP”L</a:t>
            </a:r>
            <a:r>
              <a:rPr dirty="0" sz="1600" spc="-14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65656"/>
                </a:solidFill>
                <a:latin typeface="Arial MT"/>
                <a:cs typeface="Arial MT"/>
              </a:rPr>
              <a:t>3</a:t>
            </a:r>
            <a:r>
              <a:rPr dirty="0" sz="1600" spc="7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1600" spc="-254">
                <a:solidFill>
                  <a:srgbClr val="3B3B3B"/>
                </a:solidFill>
                <a:latin typeface="Arial MT"/>
                <a:cs typeface="Arial MT"/>
              </a:rPr>
              <a:t>sY</a:t>
            </a:r>
            <a:r>
              <a:rPr dirty="0" sz="1600" spc="36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00" spc="-310">
                <a:solidFill>
                  <a:srgbClr val="8587B3"/>
                </a:solidFill>
                <a:latin typeface="Arial MT"/>
                <a:cs typeface="Arial MT"/>
              </a:rPr>
              <a:t>”</a:t>
            </a:r>
            <a:r>
              <a:rPr dirty="0" sz="1600">
                <a:solidFill>
                  <a:srgbClr val="8587B3"/>
                </a:solidFill>
                <a:latin typeface="Arial MT"/>
                <a:cs typeface="Arial MT"/>
              </a:rPr>
              <a:t>	</a:t>
            </a:r>
            <a:r>
              <a:rPr dirty="0" sz="1600">
                <a:solidFill>
                  <a:srgbClr val="7782AF"/>
                </a:solidFill>
                <a:latin typeface="Arial MT"/>
                <a:cs typeface="Arial MT"/>
              </a:rPr>
              <a:t>'</a:t>
            </a:r>
            <a:r>
              <a:rPr dirty="0" sz="1600" spc="120">
                <a:solidFill>
                  <a:srgbClr val="7782A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77CA1"/>
                </a:solidFill>
                <a:latin typeface="Arial MT"/>
                <a:cs typeface="Arial MT"/>
              </a:rPr>
              <a:t>›</a:t>
            </a:r>
            <a:r>
              <a:rPr dirty="0" sz="1600" spc="195">
                <a:solidFill>
                  <a:srgbClr val="677CA1"/>
                </a:solidFill>
                <a:latin typeface="Arial MT"/>
                <a:cs typeface="Arial MT"/>
              </a:rPr>
              <a:t> </a:t>
            </a:r>
            <a:r>
              <a:rPr dirty="0" sz="1600" spc="-210">
                <a:solidFill>
                  <a:srgbClr val="494949"/>
                </a:solidFill>
                <a:latin typeface="Arial MT"/>
                <a:cs typeface="Arial MT"/>
              </a:rPr>
              <a:t>a</a:t>
            </a:r>
            <a:r>
              <a:rPr dirty="0" sz="1600" spc="-17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676767"/>
                </a:solidFill>
                <a:latin typeface="Arial MT"/>
                <a:cs typeface="Arial MT"/>
              </a:rPr>
              <a:t>"</a:t>
            </a:r>
            <a:r>
              <a:rPr dirty="0" sz="1600">
                <a:solidFill>
                  <a:srgbClr val="676767"/>
                </a:solidFill>
                <a:latin typeface="Arial MT"/>
                <a:cs typeface="Arial MT"/>
              </a:rPr>
              <a:t>	</a:t>
            </a:r>
            <a:r>
              <a:rPr dirty="0" sz="1600" spc="-180">
                <a:solidFill>
                  <a:srgbClr val="59699A"/>
                </a:solidFill>
                <a:latin typeface="Arial MT"/>
                <a:cs typeface="Arial MT"/>
              </a:rPr>
              <a:t>•</a:t>
            </a:r>
            <a:r>
              <a:rPr dirty="0" sz="1600" spc="-75">
                <a:solidFill>
                  <a:srgbClr val="59699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8597AA"/>
                </a:solidFill>
                <a:latin typeface="Arial MT"/>
                <a:cs typeface="Arial MT"/>
              </a:rPr>
              <a:t>:</a:t>
            </a:r>
            <a:r>
              <a:rPr dirty="0" sz="1600" spc="395">
                <a:solidFill>
                  <a:srgbClr val="8597AA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7980B5"/>
                </a:solidFill>
                <a:latin typeface="Arial MT"/>
                <a:cs typeface="Arial MT"/>
              </a:rPr>
              <a:t>“</a:t>
            </a:r>
            <a:r>
              <a:rPr dirty="0" sz="1600" spc="-195">
                <a:solidFill>
                  <a:srgbClr val="7980B5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6075AA"/>
                </a:solidFill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065760" y="12185650"/>
            <a:ext cx="16262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175" algn="l"/>
              </a:tabLst>
            </a:pPr>
            <a:r>
              <a:rPr dirty="0" sz="1600" spc="-50">
                <a:solidFill>
                  <a:srgbClr val="232323"/>
                </a:solidFill>
                <a:latin typeface="Arial MT"/>
                <a:cs typeface="Arial MT"/>
              </a:rPr>
              <a:t>6</a:t>
            </a:r>
            <a:r>
              <a:rPr dirty="0" sz="1600">
                <a:solidFill>
                  <a:srgbClr val="232323"/>
                </a:solidFill>
                <a:latin typeface="Arial MT"/>
                <a:cs typeface="Arial MT"/>
              </a:rPr>
              <a:t>	</a:t>
            </a:r>
            <a:r>
              <a:rPr dirty="0" sz="1600" spc="-325">
                <a:solidFill>
                  <a:srgbClr val="3F3F3F"/>
                </a:solidFill>
                <a:latin typeface="Arial MT"/>
                <a:cs typeface="Arial MT"/>
              </a:rPr>
              <a:t>C</a:t>
            </a:r>
            <a:r>
              <a:rPr dirty="0" sz="1600" spc="-6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00" spc="-35">
                <a:solidFill>
                  <a:srgbClr val="1C1C1C"/>
                </a:solidFill>
                <a:latin typeface="Arial MT"/>
                <a:cs typeface="Arial MT"/>
              </a:rPr>
              <a:t>OM</a:t>
            </a:r>
            <a:r>
              <a:rPr dirty="0" sz="1600" spc="-26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81818"/>
                </a:solidFill>
                <a:latin typeface="Arial MT"/>
                <a:cs typeface="Arial MT"/>
              </a:rPr>
              <a:t>M</a:t>
            </a:r>
            <a:r>
              <a:rPr dirty="0" sz="1600" spc="-10">
                <a:solidFill>
                  <a:srgbClr val="282828"/>
                </a:solidFill>
                <a:latin typeface="Arial MT"/>
                <a:cs typeface="Arial MT"/>
              </a:rPr>
              <a:t>E</a:t>
            </a:r>
            <a:r>
              <a:rPr dirty="0" sz="1600" spc="-15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135">
                <a:solidFill>
                  <a:srgbClr val="131313"/>
                </a:solidFill>
                <a:latin typeface="Arial MT"/>
                <a:cs typeface="Arial MT"/>
              </a:rPr>
              <a:t>N</a:t>
            </a:r>
            <a:r>
              <a:rPr dirty="0" sz="1600" spc="-10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1D1D1D"/>
                </a:solidFill>
                <a:latin typeface="Arial MT"/>
                <a:cs typeface="Arial MT"/>
              </a:rPr>
              <a:t>T</a:t>
            </a:r>
            <a:r>
              <a:rPr dirty="0" sz="1600" spc="-6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600" spc="-125">
                <a:solidFill>
                  <a:srgbClr val="313131"/>
                </a:solidFill>
                <a:latin typeface="Arial MT"/>
                <a:cs typeface="Arial MT"/>
              </a:rPr>
              <a:t>5</a:t>
            </a:r>
            <a:r>
              <a:rPr dirty="0" sz="1600" spc="-16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343434"/>
                </a:solidFill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726755" y="13005751"/>
            <a:ext cx="9003665" cy="1216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 indent="635">
              <a:lnSpc>
                <a:spcPct val="121700"/>
              </a:lnSpc>
              <a:spcBef>
                <a:spcPts val="125"/>
              </a:spcBef>
              <a:tabLst>
                <a:tab pos="1570990" algn="l"/>
              </a:tabLst>
            </a:pPr>
            <a:r>
              <a:rPr dirty="0" sz="1600" spc="-570">
                <a:solidFill>
                  <a:srgbClr val="797979"/>
                </a:solidFill>
                <a:latin typeface="Arial MT"/>
                <a:cs typeface="Arial MT"/>
              </a:rPr>
              <a:t>1</a:t>
            </a:r>
            <a:r>
              <a:rPr dirty="0" sz="1600" spc="12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600" spc="-35">
                <a:solidFill>
                  <a:srgbClr val="1F1F1F"/>
                </a:solidFill>
                <a:latin typeface="Arial MT"/>
                <a:cs typeface="Arial MT"/>
              </a:rPr>
              <a:t>have</a:t>
            </a:r>
            <a:r>
              <a:rPr dirty="0" sz="1600" spc="-6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 spc="-100">
                <a:solidFill>
                  <a:srgbClr val="181818"/>
                </a:solidFill>
                <a:latin typeface="Arial MT"/>
                <a:cs typeface="Arial MT"/>
              </a:rPr>
              <a:t>tne•d</a:t>
            </a:r>
            <a:r>
              <a:rPr dirty="0" sz="1600" spc="-1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baseline="3472" sz="2400" spc="-15">
                <a:solidFill>
                  <a:srgbClr val="383838"/>
                </a:solidFill>
                <a:latin typeface="Arial MT"/>
                <a:cs typeface="Arial MT"/>
              </a:rPr>
              <a:t>i</a:t>
            </a:r>
            <a:r>
              <a:rPr dirty="0" sz="1600" spc="-10">
                <a:solidFill>
                  <a:srgbClr val="383838"/>
                </a:solidFill>
                <a:latin typeface="Arial MT"/>
                <a:cs typeface="Arial MT"/>
              </a:rPr>
              <a:t>mplemented</a:t>
            </a:r>
            <a:r>
              <a:rPr dirty="0" sz="1600" spc="-10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600" spc="-130">
                <a:solidFill>
                  <a:srgbClr val="232323"/>
                </a:solidFill>
                <a:latin typeface="Arial MT"/>
                <a:cs typeface="Arial MT"/>
              </a:rPr>
              <a:t>a</a:t>
            </a:r>
            <a:r>
              <a:rPr dirty="0" sz="1600" spc="-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24242"/>
                </a:solidFill>
                <a:latin typeface="Arial MT"/>
                <a:cs typeface="Arial MT"/>
              </a:rPr>
              <a:t>small</a:t>
            </a:r>
            <a:r>
              <a:rPr dirty="0" sz="1600" spc="-10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00" spc="-70">
                <a:solidFill>
                  <a:srgbClr val="1F1F1F"/>
                </a:solidFill>
                <a:latin typeface="Arial MT"/>
                <a:cs typeface="Arial MT"/>
              </a:rPr>
              <a:t>language</a:t>
            </a:r>
            <a:r>
              <a:rPr dirty="0" sz="1600" spc="1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494949"/>
                </a:solidFill>
                <a:latin typeface="Arial MT"/>
                <a:cs typeface="Arial MT"/>
              </a:rPr>
              <a:t>on</a:t>
            </a:r>
            <a:r>
              <a:rPr dirty="0" sz="1600" spc="-5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600" spc="-85">
                <a:solidFill>
                  <a:srgbClr val="232323"/>
                </a:solidFill>
                <a:latin typeface="Arial MT"/>
                <a:cs typeface="Arial MT"/>
              </a:rPr>
              <a:t>Ertang</a:t>
            </a:r>
            <a:r>
              <a:rPr dirty="0" sz="1600" spc="-1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before,</a:t>
            </a:r>
            <a:r>
              <a:rPr dirty="0" sz="1600" spc="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D3D3D"/>
                </a:solidFill>
                <a:latin typeface="Arial MT"/>
                <a:cs typeface="Arial MT"/>
              </a:rPr>
              <a:t>but</a:t>
            </a:r>
            <a:r>
              <a:rPr dirty="0" sz="1600" spc="4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12121"/>
                </a:solidFill>
                <a:latin typeface="Arial MT"/>
                <a:cs typeface="Arial MT"/>
              </a:rPr>
              <a:t>it</a:t>
            </a:r>
            <a:r>
              <a:rPr dirty="0" sz="1600" spc="15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 spc="-30">
                <a:solidFill>
                  <a:srgbClr val="424242"/>
                </a:solidFill>
                <a:latin typeface="Arial MT"/>
                <a:cs typeface="Arial MT"/>
              </a:rPr>
              <a:t>never</a:t>
            </a:r>
            <a:r>
              <a:rPr dirty="0" sz="1600" spc="6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313131"/>
                </a:solidFill>
                <a:latin typeface="Arial MT"/>
                <a:cs typeface="Arial MT"/>
              </a:rPr>
              <a:t>wer›t</a:t>
            </a:r>
            <a:r>
              <a:rPr dirty="0" sz="1600" spc="8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83838"/>
                </a:solidFill>
                <a:latin typeface="Arial MT"/>
                <a:cs typeface="Arial MT"/>
              </a:rPr>
              <a:t>public</a:t>
            </a:r>
            <a:r>
              <a:rPr dirty="0" sz="1600" spc="8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600" spc="-80">
                <a:solidFill>
                  <a:srgbClr val="262626"/>
                </a:solidFill>
                <a:latin typeface="Arial MT"/>
                <a:cs typeface="Arial MT"/>
              </a:rPr>
              <a:t>because</a:t>
            </a:r>
            <a:r>
              <a:rPr dirty="0" sz="1600" spc="2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F3F3F"/>
                </a:solidFill>
                <a:latin typeface="Arial MT"/>
                <a:cs typeface="Arial MT"/>
              </a:rPr>
              <a:t>I</a:t>
            </a:r>
            <a:r>
              <a:rPr dirty="0" sz="1600" spc="-11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464646"/>
                </a:solidFill>
                <a:latin typeface="Arial MT"/>
                <a:cs typeface="Arial MT"/>
              </a:rPr>
              <a:t>could </a:t>
            </a:r>
            <a:r>
              <a:rPr dirty="0" sz="1600">
                <a:solidFill>
                  <a:srgbClr val="343434"/>
                </a:solidFill>
                <a:latin typeface="Arial MT"/>
                <a:cs typeface="Arial MT"/>
              </a:rPr>
              <a:t>barely</a:t>
            </a:r>
            <a:r>
              <a:rPr dirty="0" sz="1600" spc="-9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F2F2F"/>
                </a:solidFill>
                <a:latin typeface="Arial MT"/>
                <a:cs typeface="Arial MT"/>
              </a:rPr>
              <a:t>get</a:t>
            </a:r>
            <a:r>
              <a:rPr dirty="0" sz="1600" spc="-10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D2D2D"/>
                </a:solidFill>
                <a:latin typeface="Arial MT"/>
                <a:cs typeface="Arial MT"/>
              </a:rPr>
              <a:t>it </a:t>
            </a:r>
            <a:r>
              <a:rPr dirty="0" sz="1600" spc="-10">
                <a:solidFill>
                  <a:srgbClr val="2F2F2F"/>
                </a:solidFill>
                <a:latin typeface="Arial MT"/>
                <a:cs typeface="Arial MT"/>
              </a:rPr>
              <a:t>••ork\ng,</a:t>
            </a:r>
            <a:r>
              <a:rPr dirty="0" sz="1600" spc="3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333333"/>
                </a:solidFill>
                <a:latin typeface="Arial MT"/>
                <a:cs typeface="Arial MT"/>
              </a:rPr>
              <a:t>Then</a:t>
            </a:r>
            <a:r>
              <a:rPr dirty="0" sz="1600" spc="4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 spc="-110">
                <a:solidFill>
                  <a:srgbClr val="484848"/>
                </a:solidFill>
                <a:latin typeface="Arial MT"/>
                <a:cs typeface="Arial MT"/>
              </a:rPr>
              <a:t>someone</a:t>
            </a:r>
            <a:r>
              <a:rPr dirty="0" sz="1600" spc="-5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D1D1D"/>
                </a:solidFill>
                <a:latin typeface="Arial MT"/>
                <a:cs typeface="Arial MT"/>
              </a:rPr>
              <a:t>pointed</a:t>
            </a:r>
            <a:r>
              <a:rPr dirty="0" sz="1600" spc="2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63636"/>
                </a:solidFill>
                <a:latin typeface="Arial MT"/>
                <a:cs typeface="Arial MT"/>
              </a:rPr>
              <a:t>to</a:t>
            </a:r>
            <a:r>
              <a:rPr dirty="0" sz="1600" spc="-11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me</a:t>
            </a:r>
            <a:r>
              <a:rPr dirty="0" sz="1600" spc="-7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42424"/>
                </a:solidFill>
                <a:latin typeface="Arial MT"/>
                <a:cs typeface="Arial MT"/>
              </a:rPr>
              <a:t>leex</a:t>
            </a:r>
            <a:r>
              <a:rPr dirty="0" sz="1600" spc="-35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444444"/>
                </a:solidFill>
                <a:latin typeface="Arial MT"/>
                <a:cs typeface="Arial MT"/>
              </a:rPr>
              <a:t>and</a:t>
            </a:r>
            <a:r>
              <a:rPr dirty="0" sz="1600" spc="-4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 spc="-110">
                <a:solidFill>
                  <a:srgbClr val="3A3A3A"/>
                </a:solidFill>
                <a:latin typeface="Arial MT"/>
                <a:cs typeface="Arial MT"/>
              </a:rPr>
              <a:t>Reia</a:t>
            </a:r>
            <a:r>
              <a:rPr dirty="0" sz="1600" spc="-114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3A3A3A"/>
                </a:solidFill>
                <a:latin typeface="Arial MT"/>
                <a:cs typeface="Arial MT"/>
              </a:rPr>
              <a:t>s</a:t>
            </a:r>
            <a:r>
              <a:rPr dirty="0" sz="1600" spc="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363636"/>
                </a:solidFill>
                <a:latin typeface="Arial MT"/>
                <a:cs typeface="Arial MT"/>
              </a:rPr>
              <a:t>fexer</a:t>
            </a:r>
            <a:r>
              <a:rPr dirty="0" sz="1600" spc="-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 spc="-135">
                <a:solidFill>
                  <a:srgbClr val="525252"/>
                </a:solidFill>
                <a:latin typeface="Arial MT"/>
                <a:cs typeface="Arial MT"/>
              </a:rPr>
              <a:t>as</a:t>
            </a:r>
            <a:r>
              <a:rPr dirty="0" sz="1600" spc="1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4D4D4D"/>
                </a:solidFill>
                <a:latin typeface="Arial MT"/>
                <a:cs typeface="Arial MT"/>
              </a:rPr>
              <a:t>an</a:t>
            </a:r>
            <a:r>
              <a:rPr dirty="0" sz="1600" spc="-6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232323"/>
                </a:solidFill>
                <a:latin typeface="Arial MT"/>
                <a:cs typeface="Arial MT"/>
              </a:rPr>
              <a:t>example.</a:t>
            </a:r>
            <a:r>
              <a:rPr dirty="0" sz="1600" spc="11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212121"/>
                </a:solidFill>
                <a:latin typeface="Arial MT"/>
                <a:cs typeface="Arial MT"/>
              </a:rPr>
              <a:t>That</a:t>
            </a:r>
            <a:r>
              <a:rPr dirty="0" sz="1600" spc="7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 spc="-120">
                <a:solidFill>
                  <a:srgbClr val="383838"/>
                </a:solidFill>
                <a:latin typeface="Arial MT"/>
                <a:cs typeface="Arial MT"/>
              </a:rPr>
              <a:t>was</a:t>
            </a:r>
            <a:r>
              <a:rPr dirty="0" sz="1600" spc="1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726962"/>
                </a:solidFill>
                <a:latin typeface="Arial MT"/>
                <a:cs typeface="Arial MT"/>
              </a:rPr>
              <a:t>a </a:t>
            </a:r>
            <a:r>
              <a:rPr dirty="0" sz="1600" spc="-155">
                <a:solidFill>
                  <a:srgbClr val="494949"/>
                </a:solidFill>
                <a:latin typeface="Arial MT"/>
                <a:cs typeface="Arial MT"/>
              </a:rPr>
              <a:t>h‹Jge</a:t>
            </a:r>
            <a:r>
              <a:rPr dirty="0" sz="1600" spc="5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545454"/>
                </a:solidFill>
                <a:latin typeface="Arial MT"/>
                <a:cs typeface="Arial MT"/>
              </a:rPr>
              <a:t>help.</a:t>
            </a:r>
            <a:r>
              <a:rPr dirty="0" sz="1600">
                <a:solidFill>
                  <a:srgbClr val="545454"/>
                </a:solidFill>
                <a:latin typeface="Arial MT"/>
                <a:cs typeface="Arial MT"/>
              </a:rPr>
              <a:t>	</a:t>
            </a:r>
            <a:r>
              <a:rPr dirty="0" sz="1600" spc="-60">
                <a:solidFill>
                  <a:srgbClr val="525252"/>
                </a:solidFill>
                <a:latin typeface="Arial MT"/>
                <a:cs typeface="Arial MT"/>
              </a:rPr>
              <a:t>added</a:t>
            </a:r>
            <a:r>
              <a:rPr dirty="0" sz="1600" spc="-5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600" spc="-95">
                <a:solidFill>
                  <a:srgbClr val="313131"/>
                </a:solidFill>
                <a:latin typeface="Arial MT"/>
                <a:cs typeface="Arial MT"/>
              </a:rPr>
              <a:t>Reia's</a:t>
            </a:r>
            <a:r>
              <a:rPr dirty="0" sz="1600" spc="-1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C1C1C"/>
                </a:solidFill>
                <a:latin typeface="Arial MT"/>
                <a:cs typeface="Arial MT"/>
              </a:rPr>
              <a:t>copyn@t</a:t>
            </a:r>
            <a:r>
              <a:rPr dirty="0" sz="1600" spc="2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notice</a:t>
            </a:r>
            <a:r>
              <a:rPr dirty="0" sz="1600" spc="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62626"/>
                </a:solidFill>
                <a:latin typeface="Arial MT"/>
                <a:cs typeface="Arial MT"/>
              </a:rPr>
              <a:t>at</a:t>
            </a:r>
            <a:r>
              <a:rPr dirty="0" sz="1600" spc="10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61616"/>
                </a:solidFill>
                <a:latin typeface="Arial MT"/>
                <a:cs typeface="Arial MT"/>
              </a:rPr>
              <a:t>the </a:t>
            </a:r>
            <a:r>
              <a:rPr dirty="0" sz="1600" spc="-35">
                <a:solidFill>
                  <a:srgbClr val="2D2D2D"/>
                </a:solidFill>
                <a:latin typeface="Arial MT"/>
                <a:cs typeface="Arial MT"/>
              </a:rPr>
              <a:t>toP</a:t>
            </a:r>
            <a:r>
              <a:rPr dirty="0" sz="1600" spc="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dirty="0" sz="1600" spc="-2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dirty="0" sz="1600" spc="-6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12121"/>
                </a:solidFill>
                <a:latin typeface="Arial MT"/>
                <a:cs typeface="Arial MT"/>
              </a:rPr>
              <a:t>lexpr</a:t>
            </a:r>
            <a:r>
              <a:rPr dirty="0" sz="1600" spc="-1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00" spc="-70">
                <a:solidFill>
                  <a:srgbClr val="464646"/>
                </a:solidFill>
                <a:latin typeface="Arial MT"/>
                <a:cs typeface="Arial MT"/>
              </a:rPr>
              <a:t>because</a:t>
            </a:r>
            <a:r>
              <a:rPr dirty="0" sz="1600" spc="1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D2D2D"/>
                </a:solidFill>
                <a:latin typeface="Arial MT"/>
                <a:cs typeface="Arial MT"/>
              </a:rPr>
              <a:t>there</a:t>
            </a:r>
            <a:r>
              <a:rPr dirty="0" sz="1600" spc="-4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F3F3F"/>
                </a:solidFill>
                <a:latin typeface="Arial MT"/>
                <a:cs typeface="Arial MT"/>
              </a:rPr>
              <a:t>are</a:t>
            </a:r>
            <a:r>
              <a:rPr dirty="0" sz="1600" spc="-6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282828"/>
                </a:solidFill>
                <a:latin typeface="Arial MT"/>
                <a:cs typeface="Arial MT"/>
              </a:rPr>
              <a:t>stall</a:t>
            </a:r>
            <a:r>
              <a:rPr dirty="0" sz="1600" spc="-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90">
                <a:solidFill>
                  <a:srgbClr val="363636"/>
                </a:solidFill>
                <a:latin typeface="Arial MT"/>
                <a:cs typeface="Arial MT"/>
              </a:rPr>
              <a:t>some</a:t>
            </a:r>
            <a:r>
              <a:rPr dirty="0" sz="1600" spc="-2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3A3A3A"/>
                </a:solidFill>
                <a:latin typeface="Arial MT"/>
                <a:cs typeface="Arial MT"/>
              </a:rPr>
              <a:t>bits </a:t>
            </a:r>
            <a:r>
              <a:rPr dirty="0" sz="1600" spc="-229" i="1">
                <a:solidFill>
                  <a:srgbClr val="4B4B4B"/>
                </a:solidFill>
                <a:latin typeface="Arial"/>
                <a:cs typeface="Arial"/>
              </a:rPr>
              <a:t>moon</a:t>
            </a:r>
            <a:r>
              <a:rPr dirty="0" sz="1600" spc="114" i="1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dirty="0" sz="1600" spc="-40">
                <a:solidFill>
                  <a:srgbClr val="232323"/>
                </a:solidFill>
                <a:latin typeface="Arial MT"/>
                <a:cs typeface="Arial MT"/>
              </a:rPr>
              <a:t>Reia't</a:t>
            </a:r>
            <a:r>
              <a:rPr dirty="0" sz="1600" spc="4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00" spc="-70">
                <a:solidFill>
                  <a:srgbClr val="242424"/>
                </a:solidFill>
                <a:latin typeface="Arial MT"/>
                <a:cs typeface="Arial MT"/>
              </a:rPr>
              <a:t>le'xer</a:t>
            </a:r>
            <a:r>
              <a:rPr dirty="0" sz="1600" spc="190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63636"/>
                </a:solidFill>
                <a:latin typeface="Arial MT"/>
                <a:cs typeface="Arial MT"/>
              </a:rPr>
              <a:t>in</a:t>
            </a:r>
            <a:r>
              <a:rPr dirty="0" sz="1600" spc="-4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3D3D3D"/>
                </a:solidFill>
                <a:latin typeface="Arial MT"/>
                <a:cs typeface="Arial MT"/>
              </a:rPr>
              <a:t>there</a:t>
            </a:r>
            <a:r>
              <a:rPr dirty="0" sz="1600" spc="-10">
                <a:solidFill>
                  <a:srgbClr val="6E6E6E"/>
                </a:solidFill>
                <a:latin typeface="Arial MT"/>
                <a:cs typeface="Arial MT"/>
              </a:rPr>
              <a:t>!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3160680" y="5189537"/>
            <a:ext cx="11512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70">
                <a:solidFill>
                  <a:srgbClr val="727272"/>
                </a:solidFill>
                <a:latin typeface="Arial MT"/>
                <a:cs typeface="Arial MT"/>
              </a:rPr>
              <a:t>A</a:t>
            </a:r>
            <a:r>
              <a:rPr dirty="0" sz="1600" spc="-90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1600" spc="-254">
                <a:solidFill>
                  <a:srgbClr val="1C1C1C"/>
                </a:solidFill>
                <a:latin typeface="Arial MT"/>
                <a:cs typeface="Arial MT"/>
              </a:rPr>
              <a:t>B</a:t>
            </a:r>
            <a:r>
              <a:rPr dirty="0" sz="1600" spc="-15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64646"/>
                </a:solidFill>
                <a:latin typeface="Arial MT"/>
                <a:cs typeface="Arial MT"/>
              </a:rPr>
              <a:t>0</a:t>
            </a:r>
            <a:r>
              <a:rPr dirty="0" sz="1600" spc="-4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424242"/>
                </a:solidFill>
                <a:latin typeface="Arial MT"/>
                <a:cs typeface="Arial MT"/>
              </a:rPr>
              <a:t>U</a:t>
            </a:r>
            <a:r>
              <a:rPr dirty="0" sz="1600" spc="-20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F3F3F"/>
                </a:solidFill>
                <a:latin typeface="Arial MT"/>
                <a:cs typeface="Arial MT"/>
              </a:rPr>
              <a:t>T</a:t>
            </a:r>
            <a:r>
              <a:rPr dirty="0" sz="1600" spc="37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00" spc="-100">
                <a:solidFill>
                  <a:srgbClr val="181818"/>
                </a:solidFill>
                <a:latin typeface="Arial MT"/>
                <a:cs typeface="Arial MT"/>
              </a:rPr>
              <a:t>M</a:t>
            </a:r>
            <a:r>
              <a:rPr dirty="0" sz="1600" spc="-17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600" spc="-130">
                <a:solidFill>
                  <a:srgbClr val="1A1A1A"/>
                </a:solidFill>
                <a:latin typeface="Arial MT"/>
                <a:cs typeface="Arial MT"/>
              </a:rPr>
              <a:t>£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3151243" y="6861175"/>
            <a:ext cx="12160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85">
                <a:solidFill>
                  <a:srgbClr val="464646"/>
                </a:solidFill>
                <a:latin typeface="Arial MT"/>
                <a:cs typeface="Arial MT"/>
              </a:rPr>
              <a:t>S</a:t>
            </a:r>
            <a:r>
              <a:rPr dirty="0" sz="1600" spc="-13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444444"/>
                </a:solidFill>
                <a:latin typeface="Arial MT"/>
                <a:cs typeface="Arial MT"/>
              </a:rPr>
              <a:t>U</a:t>
            </a:r>
            <a:r>
              <a:rPr dirty="0" sz="1600" spc="-14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 spc="-125">
                <a:solidFill>
                  <a:srgbClr val="444444"/>
                </a:solidFill>
                <a:latin typeface="Arial MT"/>
                <a:cs typeface="Arial MT"/>
              </a:rPr>
              <a:t>8</a:t>
            </a:r>
            <a:r>
              <a:rPr dirty="0" sz="1600" spc="-10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 spc="-385">
                <a:solidFill>
                  <a:srgbClr val="444444"/>
                </a:solidFill>
                <a:latin typeface="Arial MT"/>
                <a:cs typeface="Arial MT"/>
              </a:rPr>
              <a:t>S</a:t>
            </a:r>
            <a:r>
              <a:rPr dirty="0" sz="1600" spc="-16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 spc="-250">
                <a:solidFill>
                  <a:srgbClr val="505050"/>
                </a:solidFill>
                <a:latin typeface="Arial MT"/>
                <a:cs typeface="Arial MT"/>
              </a:rPr>
              <a:t>C</a:t>
            </a:r>
            <a:r>
              <a:rPr dirty="0" sz="1600" spc="-120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3D3D3D"/>
                </a:solidFill>
                <a:latin typeface="Arial MT"/>
                <a:cs typeface="Arial MT"/>
              </a:rPr>
              <a:t>RI</a:t>
            </a:r>
            <a:r>
              <a:rPr dirty="0" sz="1600" spc="-14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600" spc="-254">
                <a:solidFill>
                  <a:srgbClr val="3A3A3A"/>
                </a:solidFill>
                <a:latin typeface="Arial MT"/>
                <a:cs typeface="Arial MT"/>
              </a:rPr>
              <a:t>B</a:t>
            </a:r>
            <a:r>
              <a:rPr dirty="0" sz="1600" spc="-13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600" spc="-390">
                <a:solidFill>
                  <a:srgbClr val="333333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3145287" y="8580437"/>
            <a:ext cx="11423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</a:tabLst>
            </a:pPr>
            <a:r>
              <a:rPr dirty="0" sz="1600" spc="-195">
                <a:solidFill>
                  <a:srgbClr val="070707"/>
                </a:solidFill>
                <a:latin typeface="Arial MT"/>
                <a:cs typeface="Arial MT"/>
              </a:rPr>
              <a:t>M</a:t>
            </a:r>
            <a:r>
              <a:rPr dirty="0" sz="1600" spc="-135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181818"/>
                </a:solidFill>
                <a:latin typeface="Arial MT"/>
                <a:cs typeface="Arial MT"/>
              </a:rPr>
              <a:t>Y</a:t>
            </a:r>
            <a:r>
              <a:rPr dirty="0" sz="1600">
                <a:solidFill>
                  <a:srgbClr val="181818"/>
                </a:solidFill>
                <a:latin typeface="Arial MT"/>
                <a:cs typeface="Arial MT"/>
              </a:rPr>
              <a:t>	</a:t>
            </a:r>
            <a:r>
              <a:rPr dirty="0" sz="1600" spc="-385">
                <a:solidFill>
                  <a:srgbClr val="343434"/>
                </a:solidFill>
                <a:latin typeface="Arial MT"/>
                <a:cs typeface="Arial MT"/>
              </a:rPr>
              <a:t>S</a:t>
            </a:r>
            <a:r>
              <a:rPr dirty="0" sz="1600" spc="-114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600" spc="-204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343434"/>
                </a:solidFill>
                <a:latin typeface="Arial MT"/>
                <a:cs typeface="Arial MT"/>
              </a:rPr>
              <a:t>U</a:t>
            </a:r>
            <a:r>
              <a:rPr dirty="0" sz="1600" spc="-21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00" spc="-155">
                <a:solidFill>
                  <a:srgbClr val="4D4D4D"/>
                </a:solidFill>
                <a:latin typeface="Arial MT"/>
                <a:cs typeface="Arial MT"/>
              </a:rPr>
              <a:t>F</a:t>
            </a:r>
            <a:r>
              <a:rPr dirty="0" sz="1600" spc="-15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2F2F2F"/>
                </a:solidFill>
                <a:latin typeface="Arial MT"/>
                <a:cs typeface="Arial MT"/>
              </a:rPr>
              <a:t>F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3155015" y="10885487"/>
            <a:ext cx="16719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3105" algn="l"/>
              </a:tabLst>
            </a:pPr>
            <a:r>
              <a:rPr dirty="0" sz="1600" spc="-254">
                <a:solidFill>
                  <a:srgbClr val="282828"/>
                </a:solidFill>
                <a:latin typeface="Arial MT"/>
                <a:cs typeface="Arial MT"/>
              </a:rPr>
              <a:t>B</a:t>
            </a:r>
            <a:r>
              <a:rPr dirty="0" sz="1600" spc="-13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165">
                <a:solidFill>
                  <a:srgbClr val="363636"/>
                </a:solidFill>
                <a:latin typeface="Arial MT"/>
                <a:cs typeface="Arial MT"/>
              </a:rPr>
              <a:t>L</a:t>
            </a:r>
            <a:r>
              <a:rPr dirty="0" sz="1600" spc="-16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 spc="-175">
                <a:solidFill>
                  <a:srgbClr val="444444"/>
                </a:solidFill>
                <a:latin typeface="Arial MT"/>
                <a:cs typeface="Arial MT"/>
              </a:rPr>
              <a:t>O</a:t>
            </a:r>
            <a:r>
              <a:rPr dirty="0" sz="1600" spc="-18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525252"/>
                </a:solidFill>
                <a:latin typeface="Arial MT"/>
                <a:cs typeface="Arial MT"/>
              </a:rPr>
              <a:t>G</a:t>
            </a:r>
            <a:r>
              <a:rPr dirty="0" sz="1600">
                <a:solidFill>
                  <a:srgbClr val="525252"/>
                </a:solidFill>
                <a:latin typeface="Arial MT"/>
                <a:cs typeface="Arial MT"/>
              </a:rPr>
              <a:t>	</a:t>
            </a:r>
            <a:r>
              <a:rPr dirty="0" sz="1600" spc="-200">
                <a:solidFill>
                  <a:srgbClr val="282828"/>
                </a:solidFill>
                <a:latin typeface="Arial MT"/>
                <a:cs typeface="Arial MT"/>
              </a:rPr>
              <a:t>A</a:t>
            </a:r>
            <a:r>
              <a:rPr dirty="0" sz="1600" spc="-16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325">
                <a:solidFill>
                  <a:srgbClr val="606060"/>
                </a:solidFill>
                <a:latin typeface="Arial MT"/>
                <a:cs typeface="Arial MT"/>
              </a:rPr>
              <a:t>R</a:t>
            </a:r>
            <a:r>
              <a:rPr dirty="0" sz="1600" spc="-9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600" spc="-325">
                <a:solidFill>
                  <a:srgbClr val="363636"/>
                </a:solidFill>
                <a:latin typeface="Arial MT"/>
                <a:cs typeface="Arial MT"/>
              </a:rPr>
              <a:t>C</a:t>
            </a:r>
            <a:r>
              <a:rPr dirty="0" sz="1600" spc="-10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 spc="-135">
                <a:solidFill>
                  <a:srgbClr val="414141"/>
                </a:solidFill>
                <a:latin typeface="Arial MT"/>
                <a:cs typeface="Arial MT"/>
              </a:rPr>
              <a:t>N</a:t>
            </a:r>
            <a:r>
              <a:rPr dirty="0" sz="1600" spc="-145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F0F0F"/>
                </a:solidFill>
                <a:latin typeface="Arial MT"/>
                <a:cs typeface="Arial MT"/>
              </a:rPr>
              <a:t>IV</a:t>
            </a:r>
            <a:r>
              <a:rPr dirty="0" sz="1600" spc="-18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1600" spc="-170">
                <a:solidFill>
                  <a:srgbClr val="3B3B3B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3694080" y="13133387"/>
            <a:ext cx="5632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15">
                <a:solidFill>
                  <a:srgbClr val="4B70A7"/>
                </a:solidFill>
                <a:latin typeface="Arial MT"/>
                <a:cs typeface="Arial MT"/>
              </a:rPr>
              <a:t>Au</a:t>
            </a:r>
            <a:r>
              <a:rPr dirty="0" sz="1600" spc="-105">
                <a:solidFill>
                  <a:srgbClr val="4B70A7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4977BA"/>
                </a:solidFill>
                <a:latin typeface="Arial MT"/>
                <a:cs typeface="Arial MT"/>
              </a:rPr>
              <a:t>just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6562768" y="1919287"/>
            <a:ext cx="6273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75">
                <a:solidFill>
                  <a:srgbClr val="3B3B3B"/>
                </a:solidFill>
                <a:latin typeface="Arial MT"/>
                <a:cs typeface="Arial MT"/>
              </a:rPr>
              <a:t>Eu</a:t>
            </a:r>
            <a:r>
              <a:rPr dirty="0" sz="1700" spc="-6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 spc="-105">
                <a:solidFill>
                  <a:srgbClr val="3B3B3B"/>
                </a:solidFill>
                <a:latin typeface="Arial MT"/>
                <a:cs typeface="Arial MT"/>
              </a:rPr>
              <a:t>er›e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12068175"/>
            <a:ext cx="1943100" cy="8477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5225" y="11410950"/>
            <a:ext cx="523875" cy="838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2925" y="11601450"/>
            <a:ext cx="619125" cy="6477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8250" y="11601450"/>
            <a:ext cx="552450" cy="6477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86900" y="11610975"/>
            <a:ext cx="571500" cy="6381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39400" y="11410950"/>
            <a:ext cx="1276350" cy="838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820525" y="11410950"/>
            <a:ext cx="161925" cy="8191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44375" y="11620500"/>
            <a:ext cx="152400" cy="6096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458700" y="11610975"/>
            <a:ext cx="866775" cy="6191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24600" y="3543300"/>
            <a:ext cx="323850" cy="42862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00850" y="3524250"/>
            <a:ext cx="371475" cy="4476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24800" y="3533775"/>
            <a:ext cx="428625" cy="4286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34425" y="3543300"/>
            <a:ext cx="266700" cy="4191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515475" y="3543300"/>
            <a:ext cx="333375" cy="4191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248900" y="3524250"/>
            <a:ext cx="381000" cy="4476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791825" y="3543300"/>
            <a:ext cx="409575" cy="4191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296650" y="3543300"/>
            <a:ext cx="361950" cy="43815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782425" y="3543300"/>
            <a:ext cx="257175" cy="4191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439650" y="3543300"/>
            <a:ext cx="276225" cy="4191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820650" y="3543300"/>
            <a:ext cx="333375" cy="41910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086975" y="2552700"/>
            <a:ext cx="152400" cy="114300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13179552" y="5811011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11" y="0"/>
                </a:lnTo>
              </a:path>
            </a:pathLst>
          </a:custGeom>
          <a:ln w="21336">
            <a:solidFill>
              <a:srgbClr val="EB671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13179552" y="5620511"/>
            <a:ext cx="210820" cy="201295"/>
            <a:chOff x="13179552" y="5620511"/>
            <a:chExt cx="210820" cy="201295"/>
          </a:xfrm>
        </p:grpSpPr>
        <p:sp>
          <p:nvSpPr>
            <p:cNvPr id="25" name="object 25" descr=""/>
            <p:cNvSpPr/>
            <p:nvPr/>
          </p:nvSpPr>
          <p:spPr>
            <a:xfrm>
              <a:off x="13179552" y="5620511"/>
              <a:ext cx="210820" cy="201295"/>
            </a:xfrm>
            <a:custGeom>
              <a:avLst/>
              <a:gdLst/>
              <a:ahLst/>
              <a:cxnLst/>
              <a:rect l="l" t="t" r="r" b="b"/>
              <a:pathLst>
                <a:path w="210819" h="201295">
                  <a:moveTo>
                    <a:pt x="0" y="10668"/>
                  </a:moveTo>
                  <a:lnTo>
                    <a:pt x="210311" y="10668"/>
                  </a:lnTo>
                </a:path>
                <a:path w="210819" h="201295">
                  <a:moveTo>
                    <a:pt x="10668" y="201168"/>
                  </a:moveTo>
                  <a:lnTo>
                    <a:pt x="10668" y="0"/>
                  </a:lnTo>
                </a:path>
              </a:pathLst>
            </a:custGeom>
            <a:ln w="21336">
              <a:solidFill>
                <a:srgbClr val="EB67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379196" y="5620511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w="0" h="201295">
                  <a:moveTo>
                    <a:pt x="0" y="201168"/>
                  </a:moveTo>
                  <a:lnTo>
                    <a:pt x="0" y="0"/>
                  </a:lnTo>
                </a:path>
              </a:pathLst>
            </a:custGeom>
            <a:ln w="21336">
              <a:solidFill>
                <a:srgbClr val="EB67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752850" y="12887325"/>
            <a:ext cx="371475" cy="142875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153775" y="7419975"/>
            <a:ext cx="571500" cy="17145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314575" y="1990725"/>
            <a:ext cx="3200400" cy="26670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192125" y="6115050"/>
            <a:ext cx="619125" cy="9525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916025" y="6115050"/>
            <a:ext cx="1476375" cy="9525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468350" y="7353300"/>
            <a:ext cx="914400" cy="114300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173075" y="9401175"/>
            <a:ext cx="752475" cy="14287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449300" y="12830175"/>
            <a:ext cx="1162050" cy="15240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3716000" y="13992225"/>
            <a:ext cx="381000" cy="123825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105150" y="2476500"/>
            <a:ext cx="7715250" cy="228600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076575" y="4257675"/>
            <a:ext cx="9410700" cy="1190625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191000" y="12739687"/>
            <a:ext cx="1066800" cy="157162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3477875" y="5667375"/>
            <a:ext cx="409575" cy="119062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173075" y="7781925"/>
            <a:ext cx="1104900" cy="219075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182600" y="9734550"/>
            <a:ext cx="561975" cy="13335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3477875" y="11744325"/>
            <a:ext cx="1076325" cy="490537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3449300" y="13220700"/>
            <a:ext cx="800100" cy="171450"/>
          </a:xfrm>
          <a:prstGeom prst="rect">
            <a:avLst/>
          </a:prstGeom>
        </p:spPr>
      </p:pic>
      <p:sp>
        <p:nvSpPr>
          <p:cNvPr id="44" name="object 44" descr=""/>
          <p:cNvSpPr txBox="1"/>
          <p:nvPr/>
        </p:nvSpPr>
        <p:spPr>
          <a:xfrm>
            <a:off x="3056926" y="5386479"/>
            <a:ext cx="9500235" cy="3557904"/>
          </a:xfrm>
          <a:prstGeom prst="rect">
            <a:avLst/>
          </a:prstGeom>
        </p:spPr>
        <p:txBody>
          <a:bodyPr wrap="square" lIns="0" tIns="160020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260"/>
              </a:spcBef>
            </a:pPr>
            <a:r>
              <a:rPr dirty="0" sz="2450" spc="-175">
                <a:latin typeface="Calibri"/>
                <a:cs typeface="Calibri"/>
              </a:rPr>
              <a:t>Why</a:t>
            </a:r>
            <a:r>
              <a:rPr dirty="0" sz="2450" spc="40">
                <a:latin typeface="Calibri"/>
                <a:cs typeface="Calibri"/>
              </a:rPr>
              <a:t> </a:t>
            </a:r>
            <a:r>
              <a:rPr dirty="0" sz="2450" spc="-150">
                <a:solidFill>
                  <a:srgbClr val="161616"/>
                </a:solidFill>
                <a:latin typeface="Calibri"/>
                <a:cs typeface="Calibri"/>
              </a:rPr>
              <a:t>I'm</a:t>
            </a:r>
            <a:r>
              <a:rPr dirty="0" sz="2450" spc="1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450" spc="-75">
                <a:solidFill>
                  <a:srgbClr val="111111"/>
                </a:solidFill>
                <a:latin typeface="Calibri"/>
                <a:cs typeface="Calibri"/>
              </a:rPr>
              <a:t>stopping</a:t>
            </a:r>
            <a:r>
              <a:rPr dirty="0" sz="2450" spc="-3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50" spc="-60">
                <a:latin typeface="Calibri"/>
                <a:cs typeface="Calibri"/>
              </a:rPr>
              <a:t>work</a:t>
            </a:r>
            <a:r>
              <a:rPr dirty="0" sz="2450" spc="30">
                <a:latin typeface="Calibri"/>
                <a:cs typeface="Calibri"/>
              </a:rPr>
              <a:t> </a:t>
            </a:r>
            <a:r>
              <a:rPr dirty="0" sz="2450" spc="-105">
                <a:solidFill>
                  <a:srgbClr val="111111"/>
                </a:solidFill>
                <a:latin typeface="Calibri"/>
                <a:cs typeface="Calibri"/>
              </a:rPr>
              <a:t>on</a:t>
            </a:r>
            <a:r>
              <a:rPr dirty="0" sz="2450" spc="-3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50" spc="-20">
                <a:solidFill>
                  <a:srgbClr val="151515"/>
                </a:solidFill>
                <a:latin typeface="Calibri"/>
                <a:cs typeface="Calibri"/>
              </a:rPr>
              <a:t>Reia</a:t>
            </a:r>
            <a:endParaRPr sz="2450">
              <a:latin typeface="Calibri"/>
              <a:cs typeface="Calibri"/>
            </a:endParaRPr>
          </a:p>
          <a:p>
            <a:pPr marL="20320">
              <a:lnSpc>
                <a:spcPct val="100000"/>
              </a:lnSpc>
              <a:spcBef>
                <a:spcPts val="735"/>
              </a:spcBef>
            </a:pPr>
            <a:r>
              <a:rPr dirty="0" sz="1550" spc="-130">
                <a:solidFill>
                  <a:srgbClr val="2F2F2F"/>
                </a:solidFill>
                <a:latin typeface="Arial MT"/>
                <a:cs typeface="Arial MT"/>
              </a:rPr>
              <a:t>Some</a:t>
            </a:r>
            <a:r>
              <a:rPr dirty="0" sz="1550" spc="2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A1A1A"/>
                </a:solidFill>
                <a:latin typeface="Arial MT"/>
                <a:cs typeface="Arial MT"/>
              </a:rPr>
              <a:t>of</a:t>
            </a:r>
            <a:r>
              <a:rPr dirty="0" sz="1550" spc="-3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1A1A1A"/>
                </a:solidFill>
                <a:latin typeface="Arial MT"/>
                <a:cs typeface="Arial MT"/>
              </a:rPr>
              <a:t>you</a:t>
            </a:r>
            <a:r>
              <a:rPr dirty="0" sz="1550" spc="-5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282828"/>
                </a:solidFill>
                <a:latin typeface="Arial MT"/>
                <a:cs typeface="Arial MT"/>
              </a:rPr>
              <a:t>may</a:t>
            </a:r>
            <a:r>
              <a:rPr dirty="0" sz="1550" spc="3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550" spc="-35">
                <a:solidFill>
                  <a:srgbClr val="1F1F1F"/>
                </a:solidFill>
                <a:latin typeface="Arial MT"/>
                <a:cs typeface="Arial MT"/>
              </a:rPr>
              <a:t>have</a:t>
            </a:r>
            <a:r>
              <a:rPr dirty="0" sz="1550" spc="-1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550" spc="-55">
                <a:solidFill>
                  <a:srgbClr val="333333"/>
                </a:solidFill>
                <a:latin typeface="Arial MT"/>
                <a:cs typeface="Arial MT"/>
              </a:rPr>
              <a:t>seen</a:t>
            </a:r>
            <a:r>
              <a:rPr dirty="0" sz="1550" spc="-1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6480B1"/>
                </a:solidFill>
                <a:latin typeface="Arial MT"/>
                <a:cs typeface="Arial MT"/>
              </a:rPr>
              <a:t>F.</a:t>
            </a:r>
            <a:r>
              <a:rPr dirty="0" sz="1550">
                <a:solidFill>
                  <a:srgbClr val="595959"/>
                </a:solidFill>
                <a:latin typeface="Arial MT"/>
                <a:cs typeface="Arial MT"/>
              </a:rPr>
              <a:t>ixir,</a:t>
            </a:r>
            <a:r>
              <a:rPr dirty="0" sz="1550" spc="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550" spc="-190">
                <a:solidFill>
                  <a:srgbClr val="626262"/>
                </a:solidFill>
                <a:latin typeface="Arial MT"/>
                <a:cs typeface="Arial MT"/>
              </a:rPr>
              <a:t>a</a:t>
            </a:r>
            <a:r>
              <a:rPr dirty="0" sz="1550" spc="2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550" spc="-45">
                <a:solidFill>
                  <a:srgbClr val="2B2B2B"/>
                </a:solidFill>
                <a:latin typeface="Arial MT"/>
                <a:cs typeface="Arial MT"/>
              </a:rPr>
              <a:t>Ruby</a:t>
            </a:r>
            <a:r>
              <a:rPr dirty="0" sz="1550" spc="10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550" spc="-65">
                <a:solidFill>
                  <a:srgbClr val="444444"/>
                </a:solidFill>
                <a:latin typeface="Arial MT"/>
                <a:cs typeface="Arial MT"/>
              </a:rPr>
              <a:t>insp1red</a:t>
            </a:r>
            <a:r>
              <a:rPr dirty="0" sz="1550" spc="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550" spc="-45">
                <a:solidFill>
                  <a:srgbClr val="2D2D2D"/>
                </a:solidFill>
                <a:latin typeface="Arial MT"/>
                <a:cs typeface="Arial MT"/>
              </a:rPr>
              <a:t>language</a:t>
            </a:r>
            <a:r>
              <a:rPr dirty="0" sz="1550" spc="13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383838"/>
                </a:solidFill>
                <a:latin typeface="Arial MT"/>
                <a:cs typeface="Arial MT"/>
              </a:rPr>
              <a:t>for</a:t>
            </a:r>
            <a:r>
              <a:rPr dirty="0" sz="1550" spc="10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242424"/>
                </a:solidFill>
                <a:latin typeface="Arial MT"/>
                <a:cs typeface="Arial MT"/>
              </a:rPr>
              <a:t>the</a:t>
            </a:r>
            <a:r>
              <a:rPr dirty="0" sz="1550" spc="-55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1550" spc="-35">
                <a:solidFill>
                  <a:srgbClr val="3A3A3A"/>
                </a:solidFill>
                <a:latin typeface="Arial MT"/>
                <a:cs typeface="Arial MT"/>
              </a:rPr>
              <a:t>Ertang</a:t>
            </a:r>
            <a:r>
              <a:rPr dirty="0" sz="1550" spc="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550" spc="-55">
                <a:solidFill>
                  <a:srgbClr val="232323"/>
                </a:solidFill>
                <a:latin typeface="Arial MT"/>
                <a:cs typeface="Arial MT"/>
              </a:rPr>
              <a:t>Vht,</a:t>
            </a:r>
            <a:r>
              <a:rPr dirty="0" sz="1550" spc="3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2F2F2F"/>
                </a:solidFill>
                <a:latin typeface="Arial MT"/>
                <a:cs typeface="Arial MT"/>
              </a:rPr>
              <a:t>created</a:t>
            </a:r>
            <a:r>
              <a:rPr dirty="0" sz="1550" spc="-2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550" spc="-25">
                <a:solidFill>
                  <a:srgbClr val="2B2B2B"/>
                </a:solidFill>
                <a:latin typeface="Arial MT"/>
                <a:cs typeface="Arial MT"/>
              </a:rPr>
              <a:t>by</a:t>
            </a:r>
            <a:endParaRPr sz="1550">
              <a:latin typeface="Arial MT"/>
              <a:cs typeface="Arial MT"/>
            </a:endParaRPr>
          </a:p>
          <a:p>
            <a:pPr marL="32384">
              <a:lnSpc>
                <a:spcPct val="100000"/>
              </a:lnSpc>
              <a:spcBef>
                <a:spcPts val="305"/>
              </a:spcBef>
            </a:pPr>
            <a:r>
              <a:rPr dirty="0" sz="1750">
                <a:solidFill>
                  <a:srgbClr val="697B93"/>
                </a:solidFill>
                <a:latin typeface="Arial MT"/>
                <a:cs typeface="Arial MT"/>
              </a:rPr>
              <a:t>Ju«</a:t>
            </a:r>
            <a:r>
              <a:rPr dirty="0" sz="1750" spc="-60">
                <a:solidFill>
                  <a:srgbClr val="697B93"/>
                </a:solidFill>
                <a:latin typeface="Arial MT"/>
                <a:cs typeface="Arial MT"/>
              </a:rPr>
              <a:t> </a:t>
            </a:r>
            <a:r>
              <a:rPr dirty="0" sz="1750" spc="-45">
                <a:solidFill>
                  <a:srgbClr val="6E6E6E"/>
                </a:solidFill>
                <a:latin typeface="Arial MT"/>
                <a:cs typeface="Arial MT"/>
              </a:rPr>
              <a:t>vai</a:t>
            </a:r>
            <a:r>
              <a:rPr dirty="0" sz="1750" spc="-75">
                <a:solidFill>
                  <a:srgbClr val="6E6E6E"/>
                </a:solidFill>
                <a:latin typeface="Arial MT"/>
                <a:cs typeface="Arial MT"/>
              </a:rPr>
              <a:t> ’”•.</a:t>
            </a:r>
            <a:r>
              <a:rPr dirty="0" sz="1750" spc="-5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750" spc="-80">
                <a:solidFill>
                  <a:srgbClr val="181818"/>
                </a:solidFill>
                <a:latin typeface="Arial MT"/>
                <a:cs typeface="Arial MT"/>
              </a:rPr>
              <a:t>wt›enevrr</a:t>
            </a:r>
            <a:r>
              <a:rPr dirty="0" sz="1750" spc="4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545454"/>
                </a:solidFill>
                <a:latin typeface="Arial MT"/>
                <a:cs typeface="Arial MT"/>
              </a:rPr>
              <a:t>I</a:t>
            </a:r>
            <a:r>
              <a:rPr dirty="0" sz="1750" spc="-10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750" spc="-200">
                <a:solidFill>
                  <a:srgbClr val="414141"/>
                </a:solidFill>
                <a:latin typeface="Arial MT"/>
                <a:cs typeface="Arial MT"/>
              </a:rPr>
              <a:t>see</a:t>
            </a:r>
            <a:r>
              <a:rPr dirty="0" sz="1750" spc="-6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750" spc="-160">
                <a:solidFill>
                  <a:srgbClr val="313131"/>
                </a:solidFill>
                <a:latin typeface="Arial MT"/>
                <a:cs typeface="Arial MT"/>
              </a:rPr>
              <a:t>posts</a:t>
            </a:r>
            <a:r>
              <a:rPr dirty="0" sz="1750" spc="3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145">
                <a:solidFill>
                  <a:srgbClr val="525252"/>
                </a:solidFill>
                <a:latin typeface="Arial MT"/>
                <a:cs typeface="Arial MT"/>
              </a:rPr>
              <a:t>on</a:t>
            </a:r>
            <a:r>
              <a:rPr dirty="0" sz="1750" spc="-8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750" spc="-175">
                <a:solidFill>
                  <a:srgbClr val="181818"/>
                </a:solidFill>
                <a:latin typeface="Arial MT"/>
                <a:cs typeface="Arial MT"/>
              </a:rPr>
              <a:t>No</a:t>
            </a:r>
            <a:r>
              <a:rPr dirty="0" sz="1750" spc="-1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464646"/>
                </a:solidFill>
                <a:latin typeface="Arial MT"/>
                <a:cs typeface="Arial MT"/>
              </a:rPr>
              <a:t>or</a:t>
            </a:r>
            <a:r>
              <a:rPr dirty="0" sz="1750" spc="-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750" spc="-185">
                <a:solidFill>
                  <a:srgbClr val="1F1F1F"/>
                </a:solidFill>
                <a:latin typeface="Arial MT"/>
                <a:cs typeface="Arial MT"/>
              </a:rPr>
              <a:t>progg1t</a:t>
            </a:r>
            <a:r>
              <a:rPr dirty="0" sz="1750" spc="11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750" spc="-135">
                <a:solidFill>
                  <a:srgbClr val="3D3D3D"/>
                </a:solidFill>
                <a:latin typeface="Arial MT"/>
                <a:cs typeface="Arial MT"/>
              </a:rPr>
              <a:t>about</a:t>
            </a:r>
            <a:r>
              <a:rPr dirty="0" sz="1750" spc="1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2B2B2B"/>
                </a:solidFill>
                <a:latin typeface="Arial MT"/>
                <a:cs typeface="Arial MT"/>
              </a:rPr>
              <a:t>Elixir</a:t>
            </a:r>
            <a:r>
              <a:rPr dirty="0" sz="1750" spc="-10">
                <a:solidFill>
                  <a:srgbClr val="5D5D5D"/>
                </a:solidFill>
                <a:latin typeface="Arial MT"/>
                <a:cs typeface="Arial MT"/>
              </a:rPr>
              <a:t>,</a:t>
            </a:r>
            <a:r>
              <a:rPr dirty="0" sz="1750" spc="-11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08080"/>
                </a:solidFill>
                <a:latin typeface="Arial MT"/>
                <a:cs typeface="Arial MT"/>
              </a:rPr>
              <a:t>i</a:t>
            </a:r>
            <a:r>
              <a:rPr dirty="0" sz="1750" spc="-5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750" spc="-160">
                <a:solidFill>
                  <a:srgbClr val="313131"/>
                </a:solidFill>
                <a:latin typeface="Arial MT"/>
                <a:cs typeface="Arial MT"/>
              </a:rPr>
              <a:t>check</a:t>
            </a:r>
            <a:r>
              <a:rPr dirty="0" sz="1750" spc="4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55">
                <a:solidFill>
                  <a:srgbClr val="313131"/>
                </a:solidFill>
                <a:latin typeface="Arial MT"/>
                <a:cs typeface="Arial MT"/>
              </a:rPr>
              <a:t>out</a:t>
            </a:r>
            <a:r>
              <a:rPr dirty="0" sz="1750" spc="5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85">
                <a:solidFill>
                  <a:srgbClr val="2D2D2D"/>
                </a:solidFill>
                <a:latin typeface="Arial MT"/>
                <a:cs typeface="Arial MT"/>
              </a:rPr>
              <a:t>the</a:t>
            </a:r>
            <a:r>
              <a:rPr dirty="0" sz="1750" spc="-4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50" spc="-30">
                <a:solidFill>
                  <a:srgbClr val="444444"/>
                </a:solidFill>
                <a:latin typeface="Arial MT"/>
                <a:cs typeface="Arial MT"/>
              </a:rPr>
              <a:t>commute,</a:t>
            </a:r>
            <a:r>
              <a:rPr dirty="0" sz="1750" spc="-3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750" spc="-150">
                <a:solidFill>
                  <a:srgbClr val="5B5B5B"/>
                </a:solidFill>
                <a:latin typeface="Arial MT"/>
                <a:cs typeface="Arial MT"/>
              </a:rPr>
              <a:t>and</a:t>
            </a:r>
            <a:r>
              <a:rPr dirty="0" sz="175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750" spc="-135">
                <a:solidFill>
                  <a:srgbClr val="313131"/>
                </a:solidFill>
                <a:latin typeface="Arial MT"/>
                <a:cs typeface="Arial MT"/>
              </a:rPr>
              <a:t>almost</a:t>
            </a:r>
            <a:r>
              <a:rPr dirty="0" sz="1750" spc="6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2D2D2D"/>
                </a:solidFill>
                <a:latin typeface="Arial MT"/>
                <a:cs typeface="Arial MT"/>
              </a:rPr>
              <a:t>evrry</a:t>
            </a:r>
            <a:endParaRPr sz="175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  <a:spcBef>
                <a:spcPts val="360"/>
              </a:spcBef>
            </a:pPr>
            <a:r>
              <a:rPr dirty="0" sz="1650">
                <a:solidFill>
                  <a:srgbClr val="2B2B2B"/>
                </a:solidFill>
                <a:latin typeface="Arial MT"/>
                <a:cs typeface="Arial MT"/>
              </a:rPr>
              <a:t>time</a:t>
            </a:r>
            <a:r>
              <a:rPr dirty="0" sz="1650" spc="-10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650" spc="-135">
                <a:solidFill>
                  <a:srgbClr val="282828"/>
                </a:solidFill>
                <a:latin typeface="Arial MT"/>
                <a:cs typeface="Arial MT"/>
              </a:rPr>
              <a:t>someone</a:t>
            </a:r>
            <a:r>
              <a:rPr dirty="0" sz="1650" spc="2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50" spc="-145">
                <a:solidFill>
                  <a:srgbClr val="1C1C1C"/>
                </a:solidFill>
                <a:latin typeface="Arial MT"/>
                <a:cs typeface="Arial MT"/>
              </a:rPr>
              <a:t>asks</a:t>
            </a:r>
            <a:r>
              <a:rPr dirty="0" sz="1650" spc="2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4F4F4F"/>
                </a:solidFill>
                <a:latin typeface="Arial MT"/>
                <a:cs typeface="Arial MT"/>
              </a:rPr>
              <a:t>about</a:t>
            </a:r>
            <a:r>
              <a:rPr dirty="0" sz="1650" spc="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650" spc="-60">
                <a:solidFill>
                  <a:srgbClr val="3B3B3B"/>
                </a:solidFill>
                <a:latin typeface="Arial MT"/>
                <a:cs typeface="Arial MT"/>
              </a:rPr>
              <a:t>Reia,</a:t>
            </a:r>
            <a:r>
              <a:rPr dirty="0" sz="1650" spc="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1F1F1F"/>
                </a:solidFill>
                <a:latin typeface="Arial MT"/>
                <a:cs typeface="Arial MT"/>
              </a:rPr>
              <a:t>specifically</a:t>
            </a:r>
            <a:r>
              <a:rPr dirty="0" sz="1650" spc="-2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650" spc="-45">
                <a:solidFill>
                  <a:srgbClr val="3F3F3F"/>
                </a:solidFill>
                <a:latin typeface="Arial MT"/>
                <a:cs typeface="Arial MT"/>
              </a:rPr>
              <a:t>how</a:t>
            </a:r>
            <a:r>
              <a:rPr dirty="0" sz="1650" spc="-1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5E5E5E"/>
                </a:solidFill>
                <a:latin typeface="Arial MT"/>
                <a:cs typeface="Arial MT"/>
              </a:rPr>
              <a:t>the</a:t>
            </a:r>
            <a:r>
              <a:rPr dirty="0" sz="1650" spc="-75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32323"/>
                </a:solidFill>
                <a:latin typeface="Arial MT"/>
                <a:cs typeface="Arial MT"/>
              </a:rPr>
              <a:t>two</a:t>
            </a:r>
            <a:r>
              <a:rPr dirty="0" sz="1650" spc="-11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50" spc="-110">
                <a:solidFill>
                  <a:srgbClr val="4B4B4B"/>
                </a:solidFill>
                <a:latin typeface="Arial MT"/>
                <a:cs typeface="Arial MT"/>
              </a:rPr>
              <a:t>.anguages</a:t>
            </a:r>
            <a:r>
              <a:rPr dirty="0" sz="1650" spc="7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2F2F2F"/>
                </a:solidFill>
                <a:latin typeface="Arial MT"/>
                <a:cs typeface="Arial MT"/>
              </a:rPr>
              <a:t>compare.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650">
              <a:latin typeface="Arial MT"/>
              <a:cs typeface="Arial MT"/>
            </a:endParaRPr>
          </a:p>
          <a:p>
            <a:pPr marL="13970" marR="5080" indent="-1905">
              <a:lnSpc>
                <a:spcPct val="122400"/>
              </a:lnSpc>
              <a:tabLst>
                <a:tab pos="8730615" algn="l"/>
              </a:tabLst>
            </a:pPr>
            <a:r>
              <a:rPr dirty="0" sz="1650">
                <a:solidFill>
                  <a:srgbClr val="424242"/>
                </a:solidFill>
                <a:latin typeface="Arial MT"/>
                <a:cs typeface="Arial MT"/>
              </a:rPr>
              <a:t>Rna</a:t>
            </a:r>
            <a:r>
              <a:rPr dirty="0" sz="1650" spc="-11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50" spc="-95">
                <a:solidFill>
                  <a:srgbClr val="505050"/>
                </a:solidFill>
                <a:latin typeface="Arial MT"/>
                <a:cs typeface="Arial MT"/>
              </a:rPr>
              <a:t>and</a:t>
            </a:r>
            <a:r>
              <a:rPr dirty="0" sz="1650" spc="-25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dirty="0" sz="1650" spc="-80">
                <a:solidFill>
                  <a:srgbClr val="1A1A1A"/>
                </a:solidFill>
                <a:latin typeface="Arial MT"/>
                <a:cs typeface="Arial MT"/>
              </a:rPr>
              <a:t>El›x</a:t>
            </a:r>
            <a:r>
              <a:rPr dirty="0" sz="1650" spc="-3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1A1A1A"/>
                </a:solidFill>
                <a:latin typeface="Arial MT"/>
                <a:cs typeface="Arial MT"/>
              </a:rPr>
              <a:t>r</a:t>
            </a:r>
            <a:r>
              <a:rPr dirty="0" sz="1650" spc="-6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2F2F2F"/>
                </a:solidFill>
                <a:latin typeface="Arial MT"/>
                <a:cs typeface="Arial MT"/>
              </a:rPr>
              <a:t>arc</a:t>
            </a:r>
            <a:r>
              <a:rPr dirty="0" sz="1650" spc="-6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50" spc="-75">
                <a:solidFill>
                  <a:srgbClr val="0C0C0C"/>
                </a:solidFill>
                <a:latin typeface="Arial MT"/>
                <a:cs typeface="Arial MT"/>
              </a:rPr>
              <a:t>cxtrc•mcfy</a:t>
            </a:r>
            <a:r>
              <a:rPr dirty="0" sz="1650" spc="8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1650" spc="-270">
                <a:solidFill>
                  <a:srgbClr val="313131"/>
                </a:solidFill>
                <a:latin typeface="Arial MT"/>
                <a:cs typeface="Arial MT"/>
              </a:rPr>
              <a:t>sum</a:t>
            </a:r>
            <a:r>
              <a:rPr dirty="0" sz="1650" spc="3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313131"/>
                </a:solidFill>
                <a:latin typeface="Arial MT"/>
                <a:cs typeface="Arial MT"/>
              </a:rPr>
              <a:t>l4r.</a:t>
            </a:r>
            <a:r>
              <a:rPr dirty="0" sz="1650" spc="-6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82828"/>
                </a:solidFill>
                <a:latin typeface="Arial MT"/>
                <a:cs typeface="Arial MT"/>
              </a:rPr>
              <a:t>If</a:t>
            </a:r>
            <a:r>
              <a:rPr dirty="0" sz="1650" spc="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50" spc="-105">
                <a:solidFill>
                  <a:srgbClr val="282828"/>
                </a:solidFill>
                <a:latin typeface="Arial MT"/>
                <a:cs typeface="Arial MT"/>
              </a:rPr>
              <a:t>you</a:t>
            </a:r>
            <a:r>
              <a:rPr dirty="0" sz="1650" spc="-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50" spc="-65">
                <a:solidFill>
                  <a:srgbClr val="343434"/>
                </a:solidFill>
                <a:latin typeface="Arial MT"/>
                <a:cs typeface="Arial MT"/>
              </a:rPr>
              <a:t>check</a:t>
            </a:r>
            <a:r>
              <a:rPr dirty="0" sz="1650" spc="7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42424"/>
                </a:solidFill>
                <a:latin typeface="Arial MT"/>
                <a:cs typeface="Arial MT"/>
              </a:rPr>
              <a:t>out</a:t>
            </a:r>
            <a:r>
              <a:rPr dirty="0" sz="1650" spc="45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62626"/>
                </a:solidFill>
                <a:latin typeface="Arial MT"/>
                <a:cs typeface="Arial MT"/>
              </a:rPr>
              <a:t>their</a:t>
            </a:r>
            <a:r>
              <a:rPr dirty="0" sz="1650" spc="2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313131"/>
                </a:solidFill>
                <a:latin typeface="Arial MT"/>
                <a:cs typeface="Arial MT"/>
              </a:rPr>
              <a:t>rmpe¢tivc</a:t>
            </a:r>
            <a:r>
              <a:rPr dirty="0" sz="1650" spc="4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650" spc="-70">
                <a:solidFill>
                  <a:srgbClr val="464646"/>
                </a:solidFill>
                <a:latin typeface="Arial MT"/>
                <a:cs typeface="Arial MT"/>
              </a:rPr>
              <a:t>codcbcscs,</a:t>
            </a:r>
            <a:r>
              <a:rPr dirty="0" sz="1650" spc="7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650" spc="-45">
                <a:solidFill>
                  <a:srgbClr val="4B4B4B"/>
                </a:solidFill>
                <a:latin typeface="Arial MT"/>
                <a:cs typeface="Arial MT"/>
              </a:rPr>
              <a:t>there's</a:t>
            </a:r>
            <a:r>
              <a:rPr dirty="0" sz="1650" spc="-6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333333"/>
                </a:solidFill>
                <a:latin typeface="Arial MT"/>
                <a:cs typeface="Arial MT"/>
              </a:rPr>
              <a:t>an</a:t>
            </a:r>
            <a:r>
              <a:rPr dirty="0" sz="1650">
                <a:solidFill>
                  <a:srgbClr val="333333"/>
                </a:solidFill>
                <a:latin typeface="Arial MT"/>
                <a:cs typeface="Arial MT"/>
              </a:rPr>
              <a:t>	</a:t>
            </a:r>
            <a:r>
              <a:rPr dirty="0" sz="1650" spc="-10">
                <a:solidFill>
                  <a:srgbClr val="0F0F0F"/>
                </a:solidFill>
                <a:latin typeface="Arial MT"/>
                <a:cs typeface="Arial MT"/>
              </a:rPr>
              <a:t>bizarro </a:t>
            </a:r>
            <a:r>
              <a:rPr dirty="0" sz="1500">
                <a:solidFill>
                  <a:srgbClr val="2B2B2B"/>
                </a:solidFill>
                <a:latin typeface="Arial MT"/>
                <a:cs typeface="Arial MT"/>
              </a:rPr>
              <a:t>wortd</a:t>
            </a:r>
            <a:r>
              <a:rPr dirty="0" sz="1500" spc="2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12121"/>
                </a:solidFill>
                <a:latin typeface="Arial MT"/>
                <a:cs typeface="Arial MT"/>
              </a:rPr>
              <a:t>similarity</a:t>
            </a:r>
            <a:r>
              <a:rPr dirty="0" sz="1500" spc="14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A2A2A"/>
                </a:solidFill>
                <a:latin typeface="Arial MT"/>
                <a:cs typeface="Arial MT"/>
              </a:rPr>
              <a:t>between</a:t>
            </a:r>
            <a:r>
              <a:rPr dirty="0" sz="1500" spc="16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13131"/>
                </a:solidFill>
                <a:latin typeface="Arial MT"/>
                <a:cs typeface="Arial MT"/>
              </a:rPr>
              <a:t>them.</a:t>
            </a:r>
            <a:r>
              <a:rPr dirty="0" sz="1500" spc="21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D3D3D"/>
                </a:solidFill>
                <a:latin typeface="Arial MT"/>
                <a:cs typeface="Arial MT"/>
              </a:rPr>
              <a:t>The</a:t>
            </a:r>
            <a:r>
              <a:rPr dirty="0" sz="1500" spc="1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A1A1A"/>
                </a:solidFill>
                <a:latin typeface="Arial MT"/>
                <a:cs typeface="Arial MT"/>
              </a:rPr>
              <a:t>project</a:t>
            </a:r>
            <a:r>
              <a:rPr dirty="0" sz="1500" spc="28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81818"/>
                </a:solidFill>
                <a:latin typeface="Arial MT"/>
                <a:cs typeface="Arial MT"/>
              </a:rPr>
              <a:t>layout</a:t>
            </a:r>
            <a:r>
              <a:rPr dirty="0" sz="1500" spc="26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B4B4B"/>
                </a:solidFill>
                <a:latin typeface="Arial MT"/>
                <a:cs typeface="Arial MT"/>
              </a:rPr>
              <a:t>is</a:t>
            </a:r>
            <a:r>
              <a:rPr dirty="0" sz="1500" spc="125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444444"/>
                </a:solidFill>
                <a:latin typeface="Arial MT"/>
                <a:cs typeface="Arial MT"/>
              </a:rPr>
              <a:t>atmost</a:t>
            </a:r>
            <a:r>
              <a:rPr dirty="0" sz="1500" spc="30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C1C1C"/>
                </a:solidFill>
                <a:latin typeface="Arial MT"/>
                <a:cs typeface="Arial MT"/>
              </a:rPr>
              <a:t>irIz•ntical,</a:t>
            </a:r>
            <a:r>
              <a:rPr dirty="0" sz="1500" spc="21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500" spc="-90">
                <a:solidFill>
                  <a:srgbClr val="3F3F3F"/>
                </a:solidFill>
                <a:latin typeface="Arial MT"/>
                <a:cs typeface="Arial MT"/>
              </a:rPr>
              <a:t>as</a:t>
            </a:r>
            <a:r>
              <a:rPr dirty="0" sz="1500" spc="1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D3D3D"/>
                </a:solidFill>
                <a:latin typeface="Arial MT"/>
                <a:cs typeface="Arial MT"/>
              </a:rPr>
              <a:t>is</a:t>
            </a:r>
            <a:r>
              <a:rPr dirty="0" sz="1500" spc="7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F2F2F"/>
                </a:solidFill>
                <a:latin typeface="Arial MT"/>
                <a:cs typeface="Arial MT"/>
              </a:rPr>
              <a:t>the</a:t>
            </a:r>
            <a:r>
              <a:rPr dirty="0" sz="1500" spc="8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14141"/>
                </a:solidFill>
                <a:latin typeface="Arial MT"/>
                <a:cs typeface="Arial MT"/>
              </a:rPr>
              <a:t>bui</a:t>
            </a:r>
            <a:r>
              <a:rPr dirty="0" sz="1500">
                <a:solidFill>
                  <a:srgbClr val="4D4D4D"/>
                </a:solidFill>
                <a:latin typeface="Arial MT"/>
                <a:cs typeface="Arial MT"/>
              </a:rPr>
              <a:t>Id</a:t>
            </a:r>
            <a:r>
              <a:rPr dirty="0" sz="1500" spc="1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3D3D3D"/>
                </a:solidFill>
                <a:latin typeface="Arial MT"/>
                <a:cs typeface="Arial MT"/>
              </a:rPr>
              <a:t>process</a:t>
            </a:r>
            <a:r>
              <a:rPr dirty="0" sz="1500" spc="22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82828"/>
                </a:solidFill>
                <a:latin typeface="Arial MT"/>
                <a:cs typeface="Arial MT"/>
              </a:rPr>
              <a:t>and</a:t>
            </a:r>
            <a:r>
              <a:rPr dirty="0" sz="1500" spc="1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212121"/>
                </a:solidFill>
                <a:latin typeface="Arial MT"/>
                <a:cs typeface="Arial MT"/>
              </a:rPr>
              <a:t>associated </a:t>
            </a:r>
            <a:r>
              <a:rPr dirty="0" sz="1700" spc="-70">
                <a:solidFill>
                  <a:srgbClr val="3F3F3F"/>
                </a:solidFill>
                <a:latin typeface="Arial MT"/>
                <a:cs typeface="Arial MT"/>
              </a:rPr>
              <a:t>scnpts</a:t>
            </a:r>
            <a:r>
              <a:rPr dirty="0" sz="1700" spc="-5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343434"/>
                </a:solidFill>
                <a:latin typeface="Arial MT"/>
                <a:cs typeface="Arial MT"/>
              </a:rPr>
              <a:t>to</a:t>
            </a:r>
            <a:r>
              <a:rPr dirty="0" sz="1700" spc="-12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700" spc="-185">
                <a:solidFill>
                  <a:srgbClr val="313131"/>
                </a:solidFill>
                <a:latin typeface="Arial MT"/>
                <a:cs typeface="Arial MT"/>
              </a:rPr>
              <a:t>drove</a:t>
            </a:r>
            <a:r>
              <a:rPr dirty="0" sz="1700" spc="6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00" spc="-130">
                <a:solidFill>
                  <a:srgbClr val="2F2F2F"/>
                </a:solidFill>
                <a:latin typeface="Arial MT"/>
                <a:cs typeface="Arial MT"/>
              </a:rPr>
              <a:t>vartous</a:t>
            </a:r>
            <a:r>
              <a:rPr dirty="0" sz="1700" spc="1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700" spc="-30">
                <a:solidFill>
                  <a:srgbClr val="313131"/>
                </a:solidFill>
                <a:latin typeface="Arial MT"/>
                <a:cs typeface="Arial MT"/>
              </a:rPr>
              <a:t>pcrts</a:t>
            </a:r>
            <a:r>
              <a:rPr dirty="0" sz="1700" spc="-9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676767"/>
                </a:solidFill>
                <a:latin typeface="Arial MT"/>
                <a:cs typeface="Arial MT"/>
              </a:rPr>
              <a:t>of</a:t>
            </a:r>
            <a:r>
              <a:rPr dirty="0" sz="1700" spc="-9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3A3A3A"/>
                </a:solidFill>
                <a:latin typeface="Arial MT"/>
                <a:cs typeface="Arial MT"/>
              </a:rPr>
              <a:t>the</a:t>
            </a:r>
            <a:r>
              <a:rPr dirty="0" sz="1700" spc="-70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700" spc="-140">
                <a:solidFill>
                  <a:srgbClr val="3F3F3F"/>
                </a:solidFill>
                <a:latin typeface="Arial MT"/>
                <a:cs typeface="Arial MT"/>
              </a:rPr>
              <a:t>language</a:t>
            </a:r>
            <a:r>
              <a:rPr dirty="0" sz="1700" spc="4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700" spc="-170">
                <a:solidFill>
                  <a:srgbClr val="2B2B2B"/>
                </a:solidFill>
                <a:latin typeface="Arial MT"/>
                <a:cs typeface="Arial MT"/>
              </a:rPr>
              <a:t>lake</a:t>
            </a:r>
            <a:r>
              <a:rPr dirty="0" sz="1700" spc="3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700" spc="-60">
                <a:solidFill>
                  <a:srgbClr val="262626"/>
                </a:solidFill>
                <a:latin typeface="Arial MT"/>
                <a:cs typeface="Arial MT"/>
              </a:rPr>
              <a:t>the</a:t>
            </a:r>
            <a:r>
              <a:rPr dirty="0" sz="1700" spc="-10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00" spc="-145">
                <a:solidFill>
                  <a:srgbClr val="2A2A2A"/>
                </a:solidFill>
                <a:latin typeface="Arial MT"/>
                <a:cs typeface="Arial MT"/>
              </a:rPr>
              <a:t>como</a:t>
            </a:r>
            <a:r>
              <a:rPr dirty="0" sz="1700" spc="2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A2A2A"/>
                </a:solidFill>
                <a:latin typeface="Arial MT"/>
                <a:cs typeface="Arial MT"/>
              </a:rPr>
              <a:t>let</a:t>
            </a:r>
            <a:r>
              <a:rPr dirty="0" sz="1700" spc="-3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00" spc="-12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1700" spc="-7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 spc="-254">
                <a:solidFill>
                  <a:srgbClr val="343434"/>
                </a:solidFill>
                <a:latin typeface="Arial MT"/>
                <a:cs typeface="Arial MT"/>
              </a:rPr>
              <a:t>REPL.</a:t>
            </a:r>
            <a:r>
              <a:rPr dirty="0" sz="1700" spc="8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700" spc="-200">
                <a:solidFill>
                  <a:srgbClr val="262626"/>
                </a:solidFill>
                <a:latin typeface="Arial MT"/>
                <a:cs typeface="Arial MT"/>
              </a:rPr>
              <a:t>My</a:t>
            </a:r>
            <a:r>
              <a:rPr dirty="0" sz="1700" spc="-1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00" spc="-114">
                <a:solidFill>
                  <a:srgbClr val="3D3D3D"/>
                </a:solidFill>
                <a:latin typeface="Arial MT"/>
                <a:cs typeface="Arial MT"/>
              </a:rPr>
              <a:t>impression</a:t>
            </a:r>
            <a:r>
              <a:rPr dirty="0" sz="1700" spc="10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A2A2A"/>
                </a:solidFill>
                <a:latin typeface="Arial MT"/>
                <a:cs typeface="Arial MT"/>
              </a:rPr>
              <a:t>of</a:t>
            </a:r>
            <a:r>
              <a:rPr dirty="0" sz="1700" spc="5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1F1F1F"/>
                </a:solidFill>
                <a:latin typeface="Arial MT"/>
                <a:cs typeface="Arial MT"/>
              </a:rPr>
              <a:t>the</a:t>
            </a:r>
            <a:r>
              <a:rPr dirty="0" sz="1700" spc="-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700" spc="-145">
                <a:solidFill>
                  <a:srgbClr val="464646"/>
                </a:solidFill>
                <a:latin typeface="Arial MT"/>
                <a:cs typeface="Arial MT"/>
              </a:rPr>
              <a:t>code</a:t>
            </a:r>
            <a:r>
              <a:rPr dirty="0" sz="1700" spc="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D2D2D"/>
                </a:solidFill>
                <a:latin typeface="Arial MT"/>
                <a:cs typeface="Arial MT"/>
              </a:rPr>
              <a:t>after </a:t>
            </a:r>
            <a:r>
              <a:rPr dirty="0" sz="1550">
                <a:solidFill>
                  <a:srgbClr val="2F2F2F"/>
                </a:solidFill>
                <a:latin typeface="Arial MT"/>
                <a:cs typeface="Arial MT"/>
              </a:rPr>
              <a:t>looking</a:t>
            </a:r>
            <a:r>
              <a:rPr dirty="0" sz="1550" spc="-11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212121"/>
                </a:solidFill>
                <a:latin typeface="Arial MT"/>
                <a:cs typeface="Arial MT"/>
              </a:rPr>
              <a:t>over</a:t>
            </a:r>
            <a:r>
              <a:rPr dirty="0" sz="1550" spc="10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C1C1C"/>
                </a:solidFill>
                <a:latin typeface="Arial MT"/>
                <a:cs typeface="Arial MT"/>
              </a:rPr>
              <a:t>it</a:t>
            </a:r>
            <a:r>
              <a:rPr dirty="0" sz="1550" spc="29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550" spc="-60">
                <a:solidFill>
                  <a:srgbClr val="484848"/>
                </a:solidFill>
                <a:latin typeface="Arial MT"/>
                <a:cs typeface="Arial MT"/>
              </a:rPr>
              <a:t>was</a:t>
            </a:r>
            <a:r>
              <a:rPr dirty="0" sz="1550" spc="4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550" spc="-45">
                <a:solidFill>
                  <a:srgbClr val="1A1A1A"/>
                </a:solidFill>
                <a:latin typeface="Arial MT"/>
                <a:cs typeface="Arial MT"/>
              </a:rPr>
              <a:t>••'e</a:t>
            </a:r>
            <a:r>
              <a:rPr dirty="0" sz="1550" spc="2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343434"/>
                </a:solidFill>
                <a:latin typeface="Arial MT"/>
                <a:cs typeface="Arial MT"/>
              </a:rPr>
              <a:t>were</a:t>
            </a:r>
            <a:r>
              <a:rPr dirty="0" sz="1550" spc="-3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550" spc="-30">
                <a:solidFill>
                  <a:srgbClr val="383838"/>
                </a:solidFill>
                <a:latin typeface="Arial MT"/>
                <a:cs typeface="Arial MT"/>
              </a:rPr>
              <a:t>using</a:t>
            </a:r>
            <a:r>
              <a:rPr dirty="0" sz="1550" spc="1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61616"/>
                </a:solidFill>
                <a:latin typeface="Arial MT"/>
                <a:cs typeface="Arial MT"/>
              </a:rPr>
              <a:t>largely</a:t>
            </a:r>
            <a:r>
              <a:rPr dirty="0" sz="1550" spc="9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343434"/>
                </a:solidFill>
                <a:latin typeface="Arial MT"/>
                <a:cs typeface="Arial MT"/>
              </a:rPr>
              <a:t>the</a:t>
            </a:r>
            <a:r>
              <a:rPr dirty="0" sz="1550" spc="-1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550" spc="-165">
                <a:solidFill>
                  <a:srgbClr val="424242"/>
                </a:solidFill>
                <a:latin typeface="Arial MT"/>
                <a:cs typeface="Arial MT"/>
              </a:rPr>
              <a:t>samz•</a:t>
            </a:r>
            <a:r>
              <a:rPr dirty="0" sz="1550" spc="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550" spc="-40">
                <a:solidFill>
                  <a:srgbClr val="484848"/>
                </a:solidFill>
                <a:latin typeface="Arial MT"/>
                <a:cs typeface="Arial MT"/>
              </a:rPr>
              <a:t>mechanisms,</a:t>
            </a:r>
            <a:r>
              <a:rPr dirty="0" sz="1550" spc="20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494949"/>
                </a:solidFill>
                <a:latin typeface="Arial MT"/>
                <a:cs typeface="Arial MT"/>
              </a:rPr>
              <a:t>and</a:t>
            </a:r>
            <a:r>
              <a:rPr dirty="0" sz="1550" spc="-1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2A2A2A"/>
                </a:solidFill>
                <a:latin typeface="Arial MT"/>
                <a:cs typeface="Arial MT"/>
              </a:rPr>
              <a:t>where</a:t>
            </a:r>
            <a:r>
              <a:rPr dirty="0" sz="1550" spc="5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A1A1A"/>
                </a:solidFill>
                <a:latin typeface="Arial MT"/>
                <a:cs typeface="Arial MT"/>
              </a:rPr>
              <a:t>they</a:t>
            </a:r>
            <a:r>
              <a:rPr dirty="0" sz="1550" spc="3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D1D1D"/>
                </a:solidFill>
                <a:latin typeface="Arial MT"/>
                <a:cs typeface="Arial MT"/>
              </a:rPr>
              <a:t>differed,</a:t>
            </a:r>
            <a:r>
              <a:rPr dirty="0" sz="1550" spc="16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550" spc="-120">
                <a:solidFill>
                  <a:srgbClr val="5D5D5D"/>
                </a:solidFill>
                <a:latin typeface="Arial MT"/>
                <a:cs typeface="Arial MT"/>
              </a:rPr>
              <a:t>Jose</a:t>
            </a:r>
            <a:r>
              <a:rPr dirty="0" sz="1550" spc="-17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550" spc="-10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1550" spc="-6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363636"/>
                </a:solidFill>
                <a:latin typeface="Arial MT"/>
                <a:cs typeface="Arial MT"/>
              </a:rPr>
              <a:t>solutions </a:t>
            </a:r>
            <a:r>
              <a:rPr dirty="0" sz="1500">
                <a:solidFill>
                  <a:srgbClr val="313131"/>
                </a:solidFill>
                <a:latin typeface="Arial MT"/>
                <a:cs typeface="Arial MT"/>
              </a:rPr>
              <a:t>were</a:t>
            </a:r>
            <a:r>
              <a:rPr dirty="0" sz="1500" spc="10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83838"/>
                </a:solidFill>
                <a:latin typeface="Arial MT"/>
                <a:cs typeface="Arial MT"/>
              </a:rPr>
              <a:t>something</a:t>
            </a:r>
            <a:r>
              <a:rPr dirty="0" sz="1500" spc="3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F4F4F"/>
                </a:solidFill>
                <a:latin typeface="Arial MT"/>
                <a:cs typeface="Arial MT"/>
              </a:rPr>
              <a:t>I</a:t>
            </a:r>
            <a:r>
              <a:rPr dirty="0" sz="1500" spc="-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A2A2A"/>
                </a:solidFill>
                <a:latin typeface="Arial MT"/>
                <a:cs typeface="Arial MT"/>
              </a:rPr>
              <a:t>had </a:t>
            </a:r>
            <a:r>
              <a:rPr dirty="0" sz="1500">
                <a:solidFill>
                  <a:srgbClr val="2D2D2D"/>
                </a:solidFill>
                <a:latin typeface="Arial MT"/>
                <a:cs typeface="Arial MT"/>
              </a:rPr>
              <a:t>been</a:t>
            </a:r>
            <a:r>
              <a:rPr dirty="0" sz="1500" spc="7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13131"/>
                </a:solidFill>
                <a:latin typeface="Arial MT"/>
                <a:cs typeface="Arial MT"/>
              </a:rPr>
              <a:t>thinking</a:t>
            </a:r>
            <a:r>
              <a:rPr dirty="0" sz="1500" spc="2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84848"/>
                </a:solidFill>
                <a:latin typeface="Arial MT"/>
                <a:cs typeface="Arial MT"/>
              </a:rPr>
              <a:t>of</a:t>
            </a:r>
            <a:r>
              <a:rPr dirty="0" sz="1500" spc="8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44444"/>
                </a:solidFill>
                <a:latin typeface="Arial MT"/>
                <a:cs typeface="Arial MT"/>
              </a:rPr>
              <a:t>changing,</a:t>
            </a:r>
            <a:r>
              <a:rPr dirty="0" sz="1500" spc="15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696969"/>
                </a:solidFill>
                <a:latin typeface="Arial MT"/>
                <a:cs typeface="Arial MT"/>
              </a:rPr>
              <a:t>or</a:t>
            </a:r>
            <a:r>
              <a:rPr dirty="0" sz="1500" spc="14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F2F2F"/>
                </a:solidFill>
                <a:latin typeface="Arial MT"/>
                <a:cs typeface="Arial MT"/>
              </a:rPr>
              <a:t>something</a:t>
            </a:r>
            <a:r>
              <a:rPr dirty="0" sz="1500" spc="11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13131"/>
                </a:solidFill>
                <a:latin typeface="Arial MT"/>
                <a:cs typeface="Arial MT"/>
              </a:rPr>
              <a:t>entirely</a:t>
            </a:r>
            <a:r>
              <a:rPr dirty="0" sz="1500" spc="10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33333"/>
                </a:solidFill>
                <a:latin typeface="Arial MT"/>
                <a:cs typeface="Arial MT"/>
              </a:rPr>
              <a:t>nmv</a:t>
            </a:r>
            <a:r>
              <a:rPr dirty="0" sz="1500" spc="3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6B6B6B"/>
                </a:solidFill>
                <a:latin typeface="Arial MT"/>
                <a:cs typeface="Arial MT"/>
              </a:rPr>
              <a:t>I</a:t>
            </a:r>
            <a:r>
              <a:rPr dirty="0" sz="1500" spc="8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82828"/>
                </a:solidFill>
                <a:latin typeface="Arial MT"/>
                <a:cs typeface="Arial MT"/>
              </a:rPr>
              <a:t>hadn't</a:t>
            </a:r>
            <a:r>
              <a:rPr dirty="0" sz="1500" spc="18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32323"/>
                </a:solidFill>
                <a:latin typeface="Arial MT"/>
                <a:cs typeface="Arial MT"/>
              </a:rPr>
              <a:t>thought</a:t>
            </a:r>
            <a:r>
              <a:rPr dirty="0" sz="1500" spc="15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F1F1F"/>
                </a:solidFill>
                <a:latin typeface="Arial MT"/>
                <a:cs typeface="Arial MT"/>
              </a:rPr>
              <a:t>0f</a:t>
            </a:r>
            <a:r>
              <a:rPr dirty="0" sz="1500" spc="20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500" spc="-50">
                <a:solidFill>
                  <a:srgbClr val="333333"/>
                </a:solidFill>
                <a:latin typeface="Arial MT"/>
                <a:cs typeface="Arial MT"/>
              </a:rPr>
              <a:t>whiCh</a:t>
            </a:r>
            <a:r>
              <a:rPr dirty="0" sz="1500" spc="8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424242"/>
                </a:solidFill>
                <a:latin typeface="Arial MT"/>
                <a:cs typeface="Arial MT"/>
              </a:rPr>
              <a:t>seemed </a:t>
            </a:r>
            <a:r>
              <a:rPr dirty="0" sz="1750" spc="-25">
                <a:solidFill>
                  <a:srgbClr val="1C1C1C"/>
                </a:solidFill>
                <a:latin typeface="Arial MT"/>
                <a:cs typeface="Arial MT"/>
              </a:rPr>
              <a:t>pretty</a:t>
            </a:r>
            <a:r>
              <a:rPr dirty="0" sz="1750" spc="-6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494949"/>
                </a:solidFill>
                <a:latin typeface="Arial MT"/>
                <a:cs typeface="Arial MT"/>
              </a:rPr>
              <a:t>cool.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059687" y="9198648"/>
            <a:ext cx="9325610" cy="6286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445"/>
              </a:spcBef>
            </a:pPr>
            <a:r>
              <a:rPr dirty="0" sz="1750">
                <a:solidFill>
                  <a:srgbClr val="232323"/>
                </a:solidFill>
                <a:latin typeface="Arial MT"/>
                <a:cs typeface="Arial MT"/>
              </a:rPr>
              <a:t>at</a:t>
            </a:r>
            <a:r>
              <a:rPr dirty="0" sz="1750" spc="-11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750" spc="-240">
                <a:solidFill>
                  <a:srgbClr val="2D2D2D"/>
                </a:solidFill>
                <a:latin typeface="Arial MT"/>
                <a:cs typeface="Arial MT"/>
              </a:rPr>
              <a:t>thus</a:t>
            </a:r>
            <a:r>
              <a:rPr dirty="0" sz="1750" spc="1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50" spc="-80">
                <a:solidFill>
                  <a:srgbClr val="262626"/>
                </a:solidFill>
                <a:latin typeface="Arial MT"/>
                <a:cs typeface="Arial MT"/>
              </a:rPr>
              <a:t>po›nt,</a:t>
            </a:r>
            <a:r>
              <a:rPr dirty="0" sz="1750" spc="-4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160">
                <a:solidFill>
                  <a:srgbClr val="4D4D4D"/>
                </a:solidFill>
                <a:latin typeface="Arial MT"/>
                <a:cs typeface="Arial MT"/>
              </a:rPr>
              <a:t>›n</a:t>
            </a:r>
            <a:r>
              <a:rPr dirty="0" sz="1750" spc="-1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646464"/>
                </a:solidFill>
                <a:latin typeface="Arial MT"/>
                <a:cs typeface="Arial MT"/>
              </a:rPr>
              <a:t>all</a:t>
            </a:r>
            <a:r>
              <a:rPr dirty="0" sz="1750" spc="-11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750" spc="-135">
                <a:solidFill>
                  <a:srgbClr val="262626"/>
                </a:solidFill>
                <a:latin typeface="Arial MT"/>
                <a:cs typeface="Arial MT"/>
              </a:rPr>
              <a:t>respects</a:t>
            </a:r>
            <a:r>
              <a:rPr dirty="0" sz="1750" spc="1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105">
                <a:solidFill>
                  <a:srgbClr val="262626"/>
                </a:solidFill>
                <a:latin typeface="Arial MT"/>
                <a:cs typeface="Arial MT"/>
              </a:rPr>
              <a:t>EItxtr</a:t>
            </a:r>
            <a:r>
              <a:rPr dirty="0" sz="1750" spc="12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220">
                <a:solidFill>
                  <a:srgbClr val="424242"/>
                </a:solidFill>
                <a:latin typeface="Arial MT"/>
                <a:cs typeface="Arial MT"/>
              </a:rPr>
              <a:t>ts</a:t>
            </a:r>
            <a:r>
              <a:rPr dirty="0" sz="1750" spc="8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1D1D1D"/>
                </a:solidFill>
                <a:latin typeface="Arial MT"/>
                <a:cs typeface="Arial MT"/>
              </a:rPr>
              <a:t>farther</a:t>
            </a:r>
            <a:r>
              <a:rPr dirty="0" sz="1750" spc="7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750" spc="-140">
                <a:solidFill>
                  <a:srgbClr val="383838"/>
                </a:solidFill>
                <a:latin typeface="Arial MT"/>
                <a:cs typeface="Arial MT"/>
              </a:rPr>
              <a:t>along</a:t>
            </a:r>
            <a:r>
              <a:rPr dirty="0" sz="1750" spc="3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750" spc="-135">
                <a:solidFill>
                  <a:srgbClr val="262626"/>
                </a:solidFill>
                <a:latin typeface="Arial MT"/>
                <a:cs typeface="Arial MT"/>
              </a:rPr>
              <a:t>than</a:t>
            </a:r>
            <a:r>
              <a:rPr dirty="0" sz="175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50" spc="-225">
                <a:solidFill>
                  <a:srgbClr val="333333"/>
                </a:solidFill>
                <a:latin typeface="Arial MT"/>
                <a:cs typeface="Arial MT"/>
              </a:rPr>
              <a:t>Rc›a</a:t>
            </a:r>
            <a:r>
              <a:rPr dirty="0" sz="1750" spc="8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750" spc="-185">
                <a:solidFill>
                  <a:srgbClr val="343434"/>
                </a:solidFill>
                <a:latin typeface="Arial MT"/>
                <a:cs typeface="Arial MT"/>
              </a:rPr>
              <a:t>and</a:t>
            </a:r>
            <a:r>
              <a:rPr dirty="0" sz="1750" spc="1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750" spc="-220">
                <a:solidFill>
                  <a:srgbClr val="545454"/>
                </a:solidFill>
                <a:latin typeface="Arial MT"/>
                <a:cs typeface="Arial MT"/>
              </a:rPr>
              <a:t>a</a:t>
            </a:r>
            <a:r>
              <a:rPr dirty="0" sz="1750" spc="-35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750" spc="-25">
                <a:solidFill>
                  <a:srgbClr val="313131"/>
                </a:solidFill>
                <a:latin typeface="Arial MT"/>
                <a:cs typeface="Arial MT"/>
              </a:rPr>
              <a:t>better</a:t>
            </a:r>
            <a:r>
              <a:rPr dirty="0" sz="1750" spc="6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50" spc="-80">
                <a:solidFill>
                  <a:srgbClr val="1D1D1D"/>
                </a:solidFill>
                <a:latin typeface="Arial MT"/>
                <a:cs typeface="Arial MT"/>
              </a:rPr>
              <a:t>implementation.</a:t>
            </a:r>
            <a:r>
              <a:rPr dirty="0" sz="1750" spc="-4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97979"/>
                </a:solidFill>
                <a:latin typeface="Arial MT"/>
                <a:cs typeface="Arial MT"/>
              </a:rPr>
              <a:t>I </a:t>
            </a:r>
            <a:r>
              <a:rPr dirty="0" sz="1750" spc="-135">
                <a:solidFill>
                  <a:srgbClr val="282828"/>
                </a:solidFill>
                <a:latin typeface="Arial MT"/>
                <a:cs typeface="Arial MT"/>
              </a:rPr>
              <a:t>th›nt‹</a:t>
            </a:r>
            <a:r>
              <a:rPr dirty="0" sz="1750" spc="-2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750" spc="-55">
                <a:solidFill>
                  <a:srgbClr val="2D2D2D"/>
                </a:solidFill>
                <a:latin typeface="Arial MT"/>
                <a:cs typeface="Arial MT"/>
              </a:rPr>
              <a:t>it’s</a:t>
            </a:r>
            <a:r>
              <a:rPr dirty="0" sz="1750" spc="-9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181818"/>
                </a:solidFill>
                <a:latin typeface="Arial MT"/>
                <a:cs typeface="Arial MT"/>
              </a:rPr>
              <a:t>pretty</a:t>
            </a:r>
            <a:endParaRPr sz="1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650" spc="-30">
                <a:solidFill>
                  <a:srgbClr val="3F3F3F"/>
                </a:solidFill>
                <a:latin typeface="Arial MT"/>
                <a:cs typeface="Arial MT"/>
              </a:rPr>
              <a:t>bad</a:t>
            </a:r>
            <a:r>
              <a:rPr dirty="0" sz="1650" spc="-2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262626"/>
                </a:solidFill>
                <a:latin typeface="Arial MT"/>
                <a:cs typeface="Arial MT"/>
              </a:rPr>
              <a:t>to</a:t>
            </a:r>
            <a:r>
              <a:rPr dirty="0" sz="1650" spc="-10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50" spc="-65">
                <a:solidFill>
                  <a:srgbClr val="3F3F3F"/>
                </a:solidFill>
                <a:latin typeface="Arial MT"/>
                <a:cs typeface="Arial MT"/>
              </a:rPr>
              <a:t>have</a:t>
            </a:r>
            <a:r>
              <a:rPr dirty="0" sz="1650" spc="-5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62626"/>
                </a:solidFill>
                <a:latin typeface="Arial MT"/>
                <a:cs typeface="Arial MT"/>
              </a:rPr>
              <a:t>two</a:t>
            </a:r>
            <a:r>
              <a:rPr dirty="0" sz="1650" spc="-9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0E0E0E"/>
                </a:solidFill>
                <a:latin typeface="Arial MT"/>
                <a:cs typeface="Arial MT"/>
              </a:rPr>
              <a:t>competing</a:t>
            </a:r>
            <a:r>
              <a:rPr dirty="0" sz="1650" spc="-35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1650" spc="-45">
                <a:solidFill>
                  <a:srgbClr val="444444"/>
                </a:solidFill>
                <a:latin typeface="Arial MT"/>
                <a:cs typeface="Arial MT"/>
              </a:rPr>
              <a:t>nichp</a:t>
            </a:r>
            <a:r>
              <a:rPr dirty="0" sz="1650" spc="-5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50" spc="-110">
                <a:solidFill>
                  <a:srgbClr val="232323"/>
                </a:solidFill>
                <a:latin typeface="Arial MT"/>
                <a:cs typeface="Arial MT"/>
              </a:rPr>
              <a:t>languages</a:t>
            </a:r>
            <a:r>
              <a:rPr dirty="0" sz="1650" spc="2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F2F2F"/>
                </a:solidFill>
                <a:latin typeface="Arial MT"/>
                <a:cs typeface="Arial MT"/>
              </a:rPr>
              <a:t>with</a:t>
            </a:r>
            <a:r>
              <a:rPr dirty="0" sz="1650" spc="-4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50" spc="-40">
                <a:solidFill>
                  <a:srgbClr val="1F1F1F"/>
                </a:solidFill>
                <a:latin typeface="Arial MT"/>
                <a:cs typeface="Arial MT"/>
              </a:rPr>
              <a:t>nearly </a:t>
            </a:r>
            <a:r>
              <a:rPr dirty="0" sz="1650">
                <a:solidFill>
                  <a:srgbClr val="0E0E0E"/>
                </a:solidFill>
                <a:latin typeface="Arial MT"/>
                <a:cs typeface="Arial MT"/>
              </a:rPr>
              <a:t>identical</a:t>
            </a:r>
            <a:r>
              <a:rPr dirty="0" sz="1650" spc="35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181818"/>
                </a:solidFill>
                <a:latin typeface="Arial MT"/>
                <a:cs typeface="Arial MT"/>
              </a:rPr>
              <a:t>features.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056427" y="10086562"/>
            <a:ext cx="9662795" cy="135445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600"/>
              </a:spcBef>
            </a:pPr>
            <a:r>
              <a:rPr dirty="0" sz="1650" spc="-140">
                <a:solidFill>
                  <a:srgbClr val="444444"/>
                </a:solidFill>
                <a:latin typeface="Arial MT"/>
                <a:cs typeface="Arial MT"/>
              </a:rPr>
              <a:t>5o</a:t>
            </a:r>
            <a:r>
              <a:rPr dirty="0" sz="1650" spc="-2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595959"/>
                </a:solidFill>
                <a:latin typeface="Arial MT"/>
                <a:cs typeface="Arial MT"/>
              </a:rPr>
              <a:t>I'll</a:t>
            </a:r>
            <a:r>
              <a:rPr dirty="0" sz="1650" spc="-1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650" spc="-35">
                <a:solidFill>
                  <a:srgbClr val="545454"/>
                </a:solidFill>
                <a:latin typeface="Arial MT"/>
                <a:cs typeface="Arial MT"/>
              </a:rPr>
              <a:t>be</a:t>
            </a:r>
            <a:r>
              <a:rPr dirty="0" sz="1650" spc="-8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dirty="0" sz="1650" spc="-70">
                <a:solidFill>
                  <a:srgbClr val="4D4D4D"/>
                </a:solidFill>
                <a:latin typeface="Arial MT"/>
                <a:cs typeface="Arial MT"/>
              </a:rPr>
              <a:t>discont›nu</a:t>
            </a:r>
            <a:r>
              <a:rPr dirty="0" sz="1650" spc="-4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50" spc="-55">
                <a:solidFill>
                  <a:srgbClr val="4D4D4D"/>
                </a:solidFill>
                <a:latin typeface="Arial MT"/>
                <a:cs typeface="Arial MT"/>
              </a:rPr>
              <a:t>ng</a:t>
            </a:r>
            <a:r>
              <a:rPr dirty="0" sz="1650" spc="-6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2F2F2F"/>
                </a:solidFill>
                <a:latin typeface="Arial MT"/>
                <a:cs typeface="Arial MT"/>
              </a:rPr>
              <a:t>work</a:t>
            </a:r>
            <a:r>
              <a:rPr dirty="0" sz="1650" spc="-6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50" spc="-90">
                <a:solidFill>
                  <a:srgbClr val="5D5D5D"/>
                </a:solidFill>
                <a:latin typeface="Arial MT"/>
                <a:cs typeface="Arial MT"/>
              </a:rPr>
              <a:t>on</a:t>
            </a:r>
            <a:r>
              <a:rPr dirty="0" sz="1650" spc="-25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650" spc="-220">
                <a:solidFill>
                  <a:srgbClr val="414141"/>
                </a:solidFill>
                <a:latin typeface="Arial MT"/>
                <a:cs typeface="Arial MT"/>
              </a:rPr>
              <a:t>Re</a:t>
            </a:r>
            <a:r>
              <a:rPr dirty="0" sz="1650" spc="2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414141"/>
                </a:solidFill>
                <a:latin typeface="Arial MT"/>
                <a:cs typeface="Arial MT"/>
              </a:rPr>
              <a:t>a.</a:t>
            </a:r>
            <a:r>
              <a:rPr dirty="0" sz="1650" spc="-114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650" spc="-114">
                <a:solidFill>
                  <a:srgbClr val="2F2F2F"/>
                </a:solidFill>
                <a:latin typeface="Arial MT"/>
                <a:cs typeface="Arial MT"/>
              </a:rPr>
              <a:t>The</a:t>
            </a:r>
            <a:r>
              <a:rPr dirty="0" sz="1650" spc="-1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650" spc="-114">
                <a:solidFill>
                  <a:srgbClr val="3F3F3F"/>
                </a:solidFill>
                <a:latin typeface="Arial MT"/>
                <a:cs typeface="Arial MT"/>
              </a:rPr>
              <a:t>codebase</a:t>
            </a:r>
            <a:r>
              <a:rPr dirty="0" sz="165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50" spc="-45">
                <a:solidFill>
                  <a:srgbClr val="363636"/>
                </a:solidFill>
                <a:latin typeface="Arial MT"/>
                <a:cs typeface="Arial MT"/>
              </a:rPr>
              <a:t>and</a:t>
            </a:r>
            <a:r>
              <a:rPr dirty="0" sz="1650" spc="-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4D4D4D"/>
                </a:solidFill>
                <a:latin typeface="Arial MT"/>
                <a:cs typeface="Arial MT"/>
              </a:rPr>
              <a:t>the</a:t>
            </a:r>
            <a:r>
              <a:rPr dirty="0" sz="1650" spc="-4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363636"/>
                </a:solidFill>
                <a:latin typeface="Arial MT"/>
                <a:cs typeface="Arial MT"/>
              </a:rPr>
              <a:t>••eb</a:t>
            </a:r>
            <a:r>
              <a:rPr dirty="0" sz="1650" spc="-4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3B3B3B"/>
                </a:solidFill>
                <a:latin typeface="Arial MT"/>
                <a:cs typeface="Arial MT"/>
              </a:rPr>
              <a:t>s›te</a:t>
            </a:r>
            <a:r>
              <a:rPr dirty="0" sz="165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12121"/>
                </a:solidFill>
                <a:latin typeface="Arial MT"/>
                <a:cs typeface="Arial MT"/>
              </a:rPr>
              <a:t>will</a:t>
            </a:r>
            <a:r>
              <a:rPr dirty="0" sz="1650" spc="-3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50" spc="-75">
                <a:solidFill>
                  <a:srgbClr val="3F3F3F"/>
                </a:solidFill>
                <a:latin typeface="Arial MT"/>
                <a:cs typeface="Arial MT"/>
              </a:rPr>
              <a:t>rema</a:t>
            </a:r>
            <a:r>
              <a:rPr dirty="0" sz="1650" spc="-1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3F3F3F"/>
                </a:solidFill>
                <a:latin typeface="Arial MT"/>
                <a:cs typeface="Arial MT"/>
              </a:rPr>
              <a:t>n</a:t>
            </a:r>
            <a:r>
              <a:rPr dirty="0" sz="1650" spc="-1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650" spc="-45">
                <a:solidFill>
                  <a:srgbClr val="484848"/>
                </a:solidFill>
                <a:latin typeface="Arial MT"/>
                <a:cs typeface="Arial MT"/>
              </a:rPr>
              <a:t>up</a:t>
            </a:r>
            <a:r>
              <a:rPr dirty="0" sz="1650" spc="-75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650" spc="-75">
                <a:solidFill>
                  <a:srgbClr val="595959"/>
                </a:solidFill>
                <a:latin typeface="Arial MT"/>
                <a:cs typeface="Arial MT"/>
              </a:rPr>
              <a:t>en</a:t>
            </a:r>
            <a:r>
              <a:rPr dirty="0" sz="1650" spc="-9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650" spc="-20">
                <a:solidFill>
                  <a:srgbClr val="212121"/>
                </a:solidFill>
                <a:latin typeface="Arial MT"/>
                <a:cs typeface="Arial MT"/>
              </a:rPr>
              <a:t>Gitt</a:t>
            </a:r>
            <a:r>
              <a:rPr dirty="0" sz="1650" spc="-9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212121"/>
                </a:solidFill>
                <a:latin typeface="Arial MT"/>
                <a:cs typeface="Arial MT"/>
              </a:rPr>
              <a:t>ub</a:t>
            </a:r>
            <a:r>
              <a:rPr dirty="0" sz="1650" spc="10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0F0F0F"/>
                </a:solidFill>
                <a:latin typeface="Arial MT"/>
                <a:cs typeface="Arial MT"/>
              </a:rPr>
              <a:t>for</a:t>
            </a:r>
            <a:r>
              <a:rPr dirty="0" sz="1650" spc="2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2D2D2D"/>
                </a:solidFill>
                <a:latin typeface="Arial MT"/>
                <a:cs typeface="Arial MT"/>
              </a:rPr>
              <a:t>however</a:t>
            </a:r>
            <a:endParaRPr sz="1650">
              <a:latin typeface="Arial MT"/>
              <a:cs typeface="Arial MT"/>
            </a:endParaRPr>
          </a:p>
          <a:p>
            <a:pPr marL="17145">
              <a:lnSpc>
                <a:spcPct val="100000"/>
              </a:lnSpc>
              <a:spcBef>
                <a:spcPts val="459"/>
              </a:spcBef>
              <a:tabLst>
                <a:tab pos="7009130" algn="l"/>
              </a:tabLst>
            </a:pPr>
            <a:r>
              <a:rPr dirty="0" sz="1500">
                <a:solidFill>
                  <a:srgbClr val="1D1D1D"/>
                </a:solidFill>
                <a:latin typeface="Arial MT"/>
                <a:cs typeface="Arial MT"/>
              </a:rPr>
              <a:t>long</a:t>
            </a:r>
            <a:r>
              <a:rPr dirty="0" sz="1500" spc="-3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A3A3A"/>
                </a:solidFill>
                <a:latin typeface="Arial MT"/>
                <a:cs typeface="Arial MT"/>
              </a:rPr>
              <a:t>Github</a:t>
            </a:r>
            <a:r>
              <a:rPr dirty="0" sz="1500" spc="12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13131"/>
                </a:solidFill>
                <a:latin typeface="Arial MT"/>
                <a:cs typeface="Arial MT"/>
              </a:rPr>
              <a:t>wants</a:t>
            </a:r>
            <a:r>
              <a:rPr dirty="0" sz="1500" spc="10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A2A2A"/>
                </a:solidFill>
                <a:latin typeface="Arial MT"/>
                <a:cs typeface="Arial MT"/>
              </a:rPr>
              <a:t>to</a:t>
            </a:r>
            <a:r>
              <a:rPr dirty="0" sz="1500" spc="14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A3A3A"/>
                </a:solidFill>
                <a:latin typeface="Arial MT"/>
                <a:cs typeface="Arial MT"/>
              </a:rPr>
              <a:t>host</a:t>
            </a:r>
            <a:r>
              <a:rPr dirty="0" sz="1500" spc="190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D2D2D"/>
                </a:solidFill>
                <a:latin typeface="Arial MT"/>
                <a:cs typeface="Arial MT"/>
              </a:rPr>
              <a:t>them.</a:t>
            </a:r>
            <a:r>
              <a:rPr dirty="0" sz="1500" spc="20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758EBC"/>
                </a:solidFill>
                <a:latin typeface="Arial MT"/>
                <a:cs typeface="Arial MT"/>
              </a:rPr>
              <a:t>Co'.tu</a:t>
            </a:r>
            <a:r>
              <a:rPr dirty="0" sz="1500" spc="-20">
                <a:solidFill>
                  <a:srgbClr val="6993CD"/>
                </a:solidFill>
                <a:latin typeface="Arial MT"/>
                <a:cs typeface="Arial MT"/>
              </a:rPr>
              <a:t>Incl</a:t>
            </a:r>
            <a:r>
              <a:rPr dirty="0" sz="1500" spc="70">
                <a:solidFill>
                  <a:srgbClr val="6993CD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464646"/>
                </a:solidFill>
                <a:latin typeface="Arial MT"/>
                <a:cs typeface="Arial MT"/>
              </a:rPr>
              <a:t>it</a:t>
            </a:r>
            <a:r>
              <a:rPr dirty="0" sz="1500" spc="254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500" spc="-65">
                <a:solidFill>
                  <a:srgbClr val="424242"/>
                </a:solidFill>
                <a:latin typeface="Arial MT"/>
                <a:cs typeface="Arial MT"/>
              </a:rPr>
              <a:t>Reia’s</a:t>
            </a:r>
            <a:r>
              <a:rPr dirty="0" sz="1500" spc="18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32323"/>
                </a:solidFill>
                <a:latin typeface="Arial MT"/>
                <a:cs typeface="Arial MT"/>
              </a:rPr>
              <a:t>spiritual</a:t>
            </a:r>
            <a:r>
              <a:rPr dirty="0" sz="1500" spc="5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500" spc="-35">
                <a:solidFill>
                  <a:srgbClr val="444444"/>
                </a:solidFill>
                <a:latin typeface="Arial MT"/>
                <a:cs typeface="Arial MT"/>
              </a:rPr>
              <a:t>successor.</a:t>
            </a:r>
            <a:r>
              <a:rPr dirty="0" sz="1500" spc="204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2F2F2F"/>
                </a:solidFill>
                <a:latin typeface="Arial MT"/>
                <a:cs typeface="Arial MT"/>
              </a:rPr>
              <a:t>The</a:t>
            </a:r>
            <a:r>
              <a:rPr dirty="0" sz="150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dirty="0" sz="1500">
                <a:solidFill>
                  <a:srgbClr val="262626"/>
                </a:solidFill>
                <a:latin typeface="Arial MT"/>
                <a:cs typeface="Arial MT"/>
              </a:rPr>
              <a:t>feature</a:t>
            </a:r>
            <a:r>
              <a:rPr dirty="0" sz="1500" spc="5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707070"/>
                </a:solidFill>
                <a:latin typeface="Arial MT"/>
                <a:cs typeface="Arial MT"/>
              </a:rPr>
              <a:t>I</a:t>
            </a:r>
            <a:r>
              <a:rPr dirty="0" sz="1500" spc="55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313131"/>
                </a:solidFill>
                <a:latin typeface="Arial MT"/>
                <a:cs typeface="Arial MT"/>
              </a:rPr>
              <a:t>always</a:t>
            </a:r>
            <a:r>
              <a:rPr dirty="0" sz="1500" spc="13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232323"/>
                </a:solidFill>
                <a:latin typeface="Arial MT"/>
                <a:cs typeface="Arial MT"/>
              </a:rPr>
              <a:t>wanted</a:t>
            </a:r>
            <a:r>
              <a:rPr dirty="0" sz="1500" spc="7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500" spc="-55">
                <a:solidFill>
                  <a:srgbClr val="212121"/>
                </a:solidFill>
                <a:latin typeface="Arial MT"/>
                <a:cs typeface="Arial MT"/>
              </a:rPr>
              <a:t>Out</a:t>
            </a:r>
            <a:r>
              <a:rPr dirty="0" sz="1500" spc="10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161616"/>
                </a:solidFill>
                <a:latin typeface="Arial MT"/>
                <a:cs typeface="Arial MT"/>
              </a:rPr>
              <a:t>of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700" spc="-135">
                <a:solidFill>
                  <a:srgbClr val="424242"/>
                </a:solidFill>
                <a:latin typeface="Arial MT"/>
                <a:cs typeface="Arial MT"/>
              </a:rPr>
              <a:t>Reia</a:t>
            </a:r>
            <a:r>
              <a:rPr dirty="0" sz="1700" spc="1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700" spc="-200">
                <a:solidFill>
                  <a:srgbClr val="2A2A2A"/>
                </a:solidFill>
                <a:latin typeface="Arial MT"/>
                <a:cs typeface="Arial MT"/>
              </a:rPr>
              <a:t>was</a:t>
            </a:r>
            <a:r>
              <a:rPr dirty="0" sz="1700" spc="-1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00" spc="-190">
                <a:solidFill>
                  <a:srgbClr val="5D5D5D"/>
                </a:solidFill>
                <a:latin typeface="Arial MT"/>
                <a:cs typeface="Arial MT"/>
              </a:rPr>
              <a:t>a</a:t>
            </a:r>
            <a:r>
              <a:rPr dirty="0" sz="1700" spc="3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700" spc="-80">
                <a:solidFill>
                  <a:srgbClr val="3B3B3B"/>
                </a:solidFill>
                <a:latin typeface="Arial MT"/>
                <a:cs typeface="Arial MT"/>
              </a:rPr>
              <a:t>concurrent</a:t>
            </a:r>
            <a:r>
              <a:rPr dirty="0" sz="1700" spc="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282828"/>
                </a:solidFill>
                <a:latin typeface="Arial MT"/>
                <a:cs typeface="Arial MT"/>
              </a:rPr>
              <a:t>object</a:t>
            </a:r>
            <a:r>
              <a:rPr dirty="0" sz="1700" spc="-8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700" spc="-105">
                <a:solidFill>
                  <a:srgbClr val="1C1C1C"/>
                </a:solidFill>
                <a:latin typeface="Arial MT"/>
                <a:cs typeface="Arial MT"/>
              </a:rPr>
              <a:t>system,</a:t>
            </a:r>
            <a:r>
              <a:rPr dirty="0" sz="1700" spc="-1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700" spc="-120">
                <a:solidFill>
                  <a:srgbClr val="494949"/>
                </a:solidFill>
                <a:latin typeface="Arial MT"/>
                <a:cs typeface="Arial MT"/>
              </a:rPr>
              <a:t>and</a:t>
            </a:r>
            <a:r>
              <a:rPr dirty="0" sz="1700" spc="-2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700" spc="-60">
                <a:solidFill>
                  <a:srgbClr val="2B2B2B"/>
                </a:solidFill>
                <a:latin typeface="Arial MT"/>
                <a:cs typeface="Arial MT"/>
              </a:rPr>
              <a:t>Celluloid </a:t>
            </a:r>
            <a:r>
              <a:rPr dirty="0" sz="1700" spc="-114">
                <a:solidFill>
                  <a:srgbClr val="2A2A2A"/>
                </a:solidFill>
                <a:latin typeface="Arial MT"/>
                <a:cs typeface="Arial MT"/>
              </a:rPr>
              <a:t>tmplemer</a:t>
            </a:r>
            <a:r>
              <a:rPr dirty="0" sz="1700" spc="1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00" spc="-50">
                <a:solidFill>
                  <a:srgbClr val="2A2A2A"/>
                </a:solidFill>
                <a:latin typeface="Arial MT"/>
                <a:cs typeface="Arial MT"/>
              </a:rPr>
              <a:t>ts</a:t>
            </a:r>
            <a:r>
              <a:rPr dirty="0" sz="1700" spc="-2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44444"/>
                </a:solidFill>
                <a:latin typeface="Arial MT"/>
                <a:cs typeface="Arial MT"/>
              </a:rPr>
              <a:t>that</a:t>
            </a:r>
            <a:r>
              <a:rPr dirty="0" sz="1700" spc="1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700" spc="-155">
                <a:solidFill>
                  <a:srgbClr val="676767"/>
                </a:solidFill>
                <a:latin typeface="Arial MT"/>
                <a:cs typeface="Arial MT"/>
              </a:rPr>
              <a:t>on</a:t>
            </a:r>
            <a:r>
              <a:rPr dirty="0" sz="1700" spc="3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700" spc="-45">
                <a:solidFill>
                  <a:srgbClr val="262626"/>
                </a:solidFill>
                <a:latin typeface="Arial MT"/>
                <a:cs typeface="Arial MT"/>
              </a:rPr>
              <a:t>top</a:t>
            </a:r>
            <a:r>
              <a:rPr dirty="0" sz="1700" spc="-3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61616"/>
                </a:solidFill>
                <a:latin typeface="Arial MT"/>
                <a:cs typeface="Arial MT"/>
              </a:rPr>
              <a:t>of</a:t>
            </a:r>
            <a:r>
              <a:rPr dirty="0" sz="1700" spc="-1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282828"/>
                </a:solidFill>
                <a:latin typeface="Arial MT"/>
                <a:cs typeface="Arial MT"/>
              </a:rPr>
              <a:t>Ruby,</a:t>
            </a:r>
            <a:endParaRPr sz="17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360"/>
              </a:spcBef>
              <a:tabLst>
                <a:tab pos="1477010" algn="l"/>
                <a:tab pos="1880235" algn="l"/>
                <a:tab pos="2135505" algn="l"/>
              </a:tabLst>
            </a:pPr>
            <a:r>
              <a:rPr dirty="0" sz="1600" spc="-335">
                <a:solidFill>
                  <a:srgbClr val="5D5D5D"/>
                </a:solidFill>
                <a:latin typeface="Arial MT"/>
                <a:cs typeface="Arial MT"/>
              </a:rPr>
              <a:t>PUT</a:t>
            </a:r>
            <a:r>
              <a:rPr dirty="0" sz="1600" spc="370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696969"/>
                </a:solidFill>
                <a:latin typeface="Arial MT"/>
                <a:cs typeface="Arial MT"/>
              </a:rPr>
              <a:t>L?</a:t>
            </a:r>
            <a:r>
              <a:rPr dirty="0" sz="1600" spc="7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444444"/>
                </a:solidFill>
                <a:latin typeface="Arial MT"/>
                <a:cs typeface="Arial MT"/>
              </a:rPr>
              <a:t>go</a:t>
            </a:r>
            <a:r>
              <a:rPr dirty="0" sz="1600" spc="27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600" spc="-260">
                <a:solidFill>
                  <a:srgbClr val="8385B1"/>
                </a:solidFill>
                <a:latin typeface="Arial MT"/>
                <a:cs typeface="Arial MT"/>
              </a:rPr>
              <a:t>”</a:t>
            </a:r>
            <a:r>
              <a:rPr dirty="0" sz="1600" spc="265">
                <a:solidFill>
                  <a:srgbClr val="8385B1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8990AA"/>
                </a:solidFill>
                <a:latin typeface="Arial MT"/>
                <a:cs typeface="Arial MT"/>
              </a:rPr>
              <a:t>''</a:t>
            </a:r>
            <a:r>
              <a:rPr dirty="0" sz="1600">
                <a:solidFill>
                  <a:srgbClr val="8990AA"/>
                </a:solidFill>
                <a:latin typeface="Arial MT"/>
                <a:cs typeface="Arial MT"/>
              </a:rPr>
              <a:t>	</a:t>
            </a:r>
            <a:r>
              <a:rPr dirty="0" sz="1600" spc="-95">
                <a:solidFill>
                  <a:srgbClr val="4B4B4B"/>
                </a:solidFill>
                <a:latin typeface="Arial MT"/>
                <a:cs typeface="Arial MT"/>
              </a:rPr>
              <a:t>\</a:t>
            </a:r>
            <a:r>
              <a:rPr dirty="0" sz="1600" spc="-13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6B6B6B"/>
                </a:solidFill>
                <a:latin typeface="Arial MT"/>
                <a:cs typeface="Arial MT"/>
              </a:rPr>
              <a:t>"</a:t>
            </a:r>
            <a:r>
              <a:rPr dirty="0" sz="1600">
                <a:solidFill>
                  <a:srgbClr val="6B6B6B"/>
                </a:solidFill>
                <a:latin typeface="Arial MT"/>
                <a:cs typeface="Arial MT"/>
              </a:rPr>
              <a:t>	</a:t>
            </a:r>
            <a:r>
              <a:rPr dirty="0" sz="1600" spc="-50">
                <a:solidFill>
                  <a:srgbClr val="6070A1"/>
                </a:solidFill>
                <a:latin typeface="Arial MT"/>
                <a:cs typeface="Arial MT"/>
              </a:rPr>
              <a:t>-</a:t>
            </a:r>
            <a:r>
              <a:rPr dirty="0" sz="1600">
                <a:solidFill>
                  <a:srgbClr val="6070A1"/>
                </a:solidFill>
                <a:latin typeface="Arial MT"/>
                <a:cs typeface="Arial MT"/>
              </a:rPr>
              <a:t>	</a:t>
            </a:r>
            <a:r>
              <a:rPr dirty="0" sz="1600" spc="-65">
                <a:solidFill>
                  <a:srgbClr val="777EB1"/>
                </a:solidFill>
                <a:latin typeface="Arial MT"/>
                <a:cs typeface="Arial MT"/>
              </a:rPr>
              <a:t>“</a:t>
            </a:r>
            <a:r>
              <a:rPr dirty="0" sz="1600" spc="-190">
                <a:solidFill>
                  <a:srgbClr val="777EB1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758ECC"/>
                </a:solidFill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062451" y="12174537"/>
            <a:ext cx="9666605" cy="2045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985" algn="l"/>
              </a:tabLst>
            </a:pPr>
            <a:r>
              <a:rPr dirty="0" sz="1650" spc="5">
                <a:solidFill>
                  <a:srgbClr val="232323"/>
                </a:solidFill>
                <a:latin typeface="Calibri"/>
                <a:cs typeface="Calibri"/>
              </a:rPr>
              <a:t>6</a:t>
            </a:r>
            <a:r>
              <a:rPr dirty="0" sz="1650">
                <a:solidFill>
                  <a:srgbClr val="232323"/>
                </a:solidFill>
                <a:latin typeface="Calibri"/>
                <a:cs typeface="Calibri"/>
              </a:rPr>
              <a:t>	</a:t>
            </a:r>
            <a:r>
              <a:rPr dirty="0" sz="1650" spc="100">
                <a:solidFill>
                  <a:srgbClr val="181818"/>
                </a:solidFill>
                <a:latin typeface="Calibri"/>
                <a:cs typeface="Calibri"/>
              </a:rPr>
              <a:t>COMM</a:t>
            </a:r>
            <a:r>
              <a:rPr dirty="0" sz="1650" spc="-9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1650" spc="70">
                <a:solidFill>
                  <a:srgbClr val="2A2A2A"/>
                </a:solidFill>
                <a:latin typeface="Calibri"/>
                <a:cs typeface="Calibri"/>
              </a:rPr>
              <a:t>E</a:t>
            </a:r>
            <a:r>
              <a:rPr dirty="0" sz="1650" spc="-114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131313"/>
                </a:solidFill>
                <a:latin typeface="Calibri"/>
                <a:cs typeface="Calibri"/>
              </a:rPr>
              <a:t>N</a:t>
            </a:r>
            <a:r>
              <a:rPr dirty="0" sz="1650" spc="-5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1D1D1D"/>
                </a:solidFill>
                <a:latin typeface="Calibri"/>
                <a:cs typeface="Calibri"/>
              </a:rPr>
              <a:t>T</a:t>
            </a:r>
            <a:r>
              <a:rPr dirty="0" sz="1650" spc="1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313131"/>
                </a:solidFill>
                <a:latin typeface="Calibri"/>
                <a:cs typeface="Calibri"/>
              </a:rPr>
              <a:t>5</a:t>
            </a:r>
            <a:r>
              <a:rPr dirty="0" sz="1650" spc="-150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dirty="0" sz="1650" spc="-50">
                <a:solidFill>
                  <a:srgbClr val="363636"/>
                </a:solidFill>
                <a:latin typeface="Calibri"/>
                <a:cs typeface="Calibri"/>
              </a:rPr>
              <a:t>:</a:t>
            </a:r>
            <a:endParaRPr sz="1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650">
              <a:latin typeface="Calibri"/>
              <a:cs typeface="Calibri"/>
            </a:endParaRPr>
          </a:p>
          <a:p>
            <a:pPr marL="598170" marR="5080" indent="80010">
              <a:lnSpc>
                <a:spcPct val="120600"/>
              </a:lnSpc>
            </a:pPr>
            <a:r>
              <a:rPr dirty="0" sz="1550" spc="-555">
                <a:solidFill>
                  <a:srgbClr val="777777"/>
                </a:solidFill>
                <a:latin typeface="Arial MT"/>
                <a:cs typeface="Arial MT"/>
              </a:rPr>
              <a:t>1</a:t>
            </a:r>
            <a:r>
              <a:rPr dirty="0" sz="1550" spc="140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550" spc="-20">
                <a:solidFill>
                  <a:srgbClr val="1F1F1F"/>
                </a:solidFill>
                <a:latin typeface="Arial MT"/>
                <a:cs typeface="Arial MT"/>
              </a:rPr>
              <a:t>have</a:t>
            </a:r>
            <a:r>
              <a:rPr dirty="0" sz="1550" spc="-4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550" spc="-130">
                <a:solidFill>
                  <a:srgbClr val="181818"/>
                </a:solidFill>
                <a:latin typeface="Arial MT"/>
                <a:cs typeface="Arial MT"/>
              </a:rPr>
              <a:t>tne•¢|</a:t>
            </a:r>
            <a:r>
              <a:rPr dirty="0" sz="1550" spc="2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baseline="3584" sz="2325">
                <a:solidFill>
                  <a:srgbClr val="383838"/>
                </a:solidFill>
                <a:latin typeface="Arial MT"/>
                <a:cs typeface="Arial MT"/>
              </a:rPr>
              <a:t>i</a:t>
            </a:r>
            <a:r>
              <a:rPr dirty="0" sz="1550">
                <a:solidFill>
                  <a:srgbClr val="383838"/>
                </a:solidFill>
                <a:latin typeface="Arial MT"/>
                <a:cs typeface="Arial MT"/>
              </a:rPr>
              <a:t>mplemented</a:t>
            </a:r>
            <a:r>
              <a:rPr dirty="0" sz="1550" spc="10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dirty="0" sz="1550" spc="-5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444444"/>
                </a:solidFill>
                <a:latin typeface="Arial MT"/>
                <a:cs typeface="Arial MT"/>
              </a:rPr>
              <a:t>small</a:t>
            </a:r>
            <a:r>
              <a:rPr dirty="0" sz="1550" spc="2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550" spc="-50">
                <a:solidFill>
                  <a:srgbClr val="232323"/>
                </a:solidFill>
                <a:latin typeface="Arial MT"/>
                <a:cs typeface="Arial MT"/>
              </a:rPr>
              <a:t>language</a:t>
            </a:r>
            <a:r>
              <a:rPr dirty="0" sz="1550" spc="6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626262"/>
                </a:solidFill>
                <a:latin typeface="Arial MT"/>
                <a:cs typeface="Arial MT"/>
              </a:rPr>
              <a:t>on</a:t>
            </a:r>
            <a:r>
              <a:rPr dirty="0" sz="1550" spc="-1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550" spc="-50">
                <a:solidFill>
                  <a:srgbClr val="232323"/>
                </a:solidFill>
                <a:latin typeface="Arial MT"/>
                <a:cs typeface="Arial MT"/>
              </a:rPr>
              <a:t>Ertang</a:t>
            </a:r>
            <a:r>
              <a:rPr dirty="0" sz="1550" spc="15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464646"/>
                </a:solidFill>
                <a:latin typeface="Arial MT"/>
                <a:cs typeface="Arial MT"/>
              </a:rPr>
              <a:t>before,</a:t>
            </a:r>
            <a:r>
              <a:rPr dirty="0" sz="1550" spc="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F1F1F"/>
                </a:solidFill>
                <a:latin typeface="Arial MT"/>
                <a:cs typeface="Arial MT"/>
              </a:rPr>
              <a:t>but</a:t>
            </a:r>
            <a:r>
              <a:rPr dirty="0" sz="1550" spc="8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F1F1F"/>
                </a:solidFill>
                <a:latin typeface="Arial MT"/>
                <a:cs typeface="Arial MT"/>
              </a:rPr>
              <a:t>it</a:t>
            </a:r>
            <a:r>
              <a:rPr dirty="0" sz="1550" spc="18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424242"/>
                </a:solidFill>
                <a:latin typeface="Arial MT"/>
                <a:cs typeface="Arial MT"/>
              </a:rPr>
              <a:t>nevpr</a:t>
            </a:r>
            <a:r>
              <a:rPr dirty="0" sz="1550" spc="9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2D2D2D"/>
                </a:solidFill>
                <a:latin typeface="Arial MT"/>
                <a:cs typeface="Arial MT"/>
              </a:rPr>
              <a:t>went</a:t>
            </a:r>
            <a:r>
              <a:rPr dirty="0" sz="1550" spc="11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383838"/>
                </a:solidFill>
                <a:latin typeface="Arial MT"/>
                <a:cs typeface="Arial MT"/>
              </a:rPr>
              <a:t>public</a:t>
            </a:r>
            <a:r>
              <a:rPr dirty="0" sz="1550" spc="12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550" spc="-60">
                <a:solidFill>
                  <a:srgbClr val="262626"/>
                </a:solidFill>
                <a:latin typeface="Arial MT"/>
                <a:cs typeface="Arial MT"/>
              </a:rPr>
              <a:t>because</a:t>
            </a:r>
            <a:r>
              <a:rPr dirty="0" sz="1550" spc="5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3F3F3F"/>
                </a:solidFill>
                <a:latin typeface="Arial MT"/>
                <a:cs typeface="Arial MT"/>
              </a:rPr>
              <a:t>I</a:t>
            </a:r>
            <a:r>
              <a:rPr dirty="0" sz="1550" spc="-8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444444"/>
                </a:solidFill>
                <a:latin typeface="Arial MT"/>
                <a:cs typeface="Arial MT"/>
              </a:rPr>
              <a:t>could </a:t>
            </a:r>
            <a:r>
              <a:rPr dirty="0" sz="1600">
                <a:solidFill>
                  <a:srgbClr val="262626"/>
                </a:solidFill>
                <a:latin typeface="Arial MT"/>
                <a:cs typeface="Arial MT"/>
              </a:rPr>
              <a:t>barely</a:t>
            </a:r>
            <a:r>
              <a:rPr dirty="0" sz="1600" spc="-9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D2D2D"/>
                </a:solidFill>
                <a:latin typeface="Arial MT"/>
                <a:cs typeface="Arial MT"/>
              </a:rPr>
              <a:t>get</a:t>
            </a:r>
            <a:r>
              <a:rPr dirty="0" sz="1600" spc="-5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A2A2A"/>
                </a:solidFill>
                <a:latin typeface="Arial MT"/>
                <a:cs typeface="Arial MT"/>
              </a:rPr>
              <a:t>tt</a:t>
            </a:r>
            <a:r>
              <a:rPr dirty="0" sz="1600" spc="-4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333333"/>
                </a:solidFill>
                <a:latin typeface="Arial MT"/>
                <a:cs typeface="Arial MT"/>
              </a:rPr>
              <a:t>working.</a:t>
            </a:r>
            <a:r>
              <a:rPr dirty="0" sz="1600" spc="1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363636"/>
                </a:solidFill>
                <a:latin typeface="Arial MT"/>
                <a:cs typeface="Arial MT"/>
              </a:rPr>
              <a:t>Then</a:t>
            </a:r>
            <a:r>
              <a:rPr dirty="0" sz="1600" spc="-2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 spc="-110">
                <a:solidFill>
                  <a:srgbClr val="2B2B2B"/>
                </a:solidFill>
                <a:latin typeface="Arial MT"/>
                <a:cs typeface="Arial MT"/>
              </a:rPr>
              <a:t>someone</a:t>
            </a:r>
            <a:r>
              <a:rPr dirty="0" sz="160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A1A1A"/>
                </a:solidFill>
                <a:latin typeface="Arial MT"/>
                <a:cs typeface="Arial MT"/>
              </a:rPr>
              <a:t>pointed</a:t>
            </a:r>
            <a:r>
              <a:rPr dirty="0" sz="1600" spc="2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363636"/>
                </a:solidFill>
                <a:latin typeface="Arial MT"/>
                <a:cs typeface="Arial MT"/>
              </a:rPr>
              <a:t>to</a:t>
            </a:r>
            <a:r>
              <a:rPr dirty="0" sz="1600" spc="-114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me</a:t>
            </a:r>
            <a:r>
              <a:rPr dirty="0" sz="1600" spc="-6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82828"/>
                </a:solidFill>
                <a:latin typeface="Arial MT"/>
                <a:cs typeface="Arial MT"/>
              </a:rPr>
              <a:t>leex</a:t>
            </a:r>
            <a:r>
              <a:rPr dirty="0" sz="1600" spc="-3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600" spc="-45">
                <a:solidFill>
                  <a:srgbClr val="414141"/>
                </a:solidFill>
                <a:latin typeface="Arial MT"/>
                <a:cs typeface="Arial MT"/>
              </a:rPr>
              <a:t>and</a:t>
            </a:r>
            <a:r>
              <a:rPr dirty="0" sz="1600" spc="-4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600" spc="-110">
                <a:solidFill>
                  <a:srgbClr val="3A3A3A"/>
                </a:solidFill>
                <a:latin typeface="Arial MT"/>
                <a:cs typeface="Arial MT"/>
              </a:rPr>
              <a:t>Reia</a:t>
            </a:r>
            <a:r>
              <a:rPr dirty="0" sz="1600" spc="-114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r>
              <a:rPr dirty="0" sz="1600" spc="1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1600" spc="-40">
                <a:solidFill>
                  <a:srgbClr val="363636"/>
                </a:solidFill>
                <a:latin typeface="Arial MT"/>
                <a:cs typeface="Arial MT"/>
              </a:rPr>
              <a:t>fexer</a:t>
            </a:r>
            <a:r>
              <a:rPr dirty="0" sz="160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600" spc="-135">
                <a:solidFill>
                  <a:srgbClr val="525252"/>
                </a:solidFill>
                <a:latin typeface="Arial MT"/>
                <a:cs typeface="Arial MT"/>
              </a:rPr>
              <a:t>as</a:t>
            </a:r>
            <a:r>
              <a:rPr dirty="0" sz="1600" spc="1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4B4B4B"/>
                </a:solidFill>
                <a:latin typeface="Arial MT"/>
                <a:cs typeface="Arial MT"/>
              </a:rPr>
              <a:t>an</a:t>
            </a:r>
            <a:r>
              <a:rPr dirty="0" sz="1600" spc="-6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242424"/>
                </a:solidFill>
                <a:latin typeface="Arial MT"/>
                <a:cs typeface="Arial MT"/>
              </a:rPr>
              <a:t>example.</a:t>
            </a:r>
            <a:r>
              <a:rPr dirty="0" sz="1600" spc="114">
                <a:solidFill>
                  <a:srgbClr val="242424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262626"/>
                </a:solidFill>
                <a:latin typeface="Arial MT"/>
                <a:cs typeface="Arial MT"/>
              </a:rPr>
              <a:t>That</a:t>
            </a:r>
            <a:r>
              <a:rPr dirty="0" sz="1600" spc="7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600" spc="-120">
                <a:solidFill>
                  <a:srgbClr val="2A2A2A"/>
                </a:solidFill>
                <a:latin typeface="Arial MT"/>
                <a:cs typeface="Arial MT"/>
              </a:rPr>
              <a:t>was</a:t>
            </a:r>
            <a:r>
              <a:rPr dirty="0" sz="1600" spc="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776E67"/>
                </a:solidFill>
                <a:latin typeface="Arial MT"/>
                <a:cs typeface="Arial MT"/>
              </a:rPr>
              <a:t>a</a:t>
            </a:r>
            <a:r>
              <a:rPr dirty="0" sz="1600" spc="500">
                <a:solidFill>
                  <a:srgbClr val="776E67"/>
                </a:solidFill>
                <a:latin typeface="Arial MT"/>
                <a:cs typeface="Arial MT"/>
              </a:rPr>
              <a:t> </a:t>
            </a:r>
            <a:r>
              <a:rPr dirty="0" sz="1700" spc="-155">
                <a:solidFill>
                  <a:srgbClr val="464646"/>
                </a:solidFill>
                <a:latin typeface="Arial MT"/>
                <a:cs typeface="Arial MT"/>
              </a:rPr>
              <a:t>huge</a:t>
            </a:r>
            <a:r>
              <a:rPr dirty="0" sz="1700" spc="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4B4B4B"/>
                </a:solidFill>
                <a:latin typeface="Arial MT"/>
                <a:cs typeface="Arial MT"/>
              </a:rPr>
              <a:t>help.</a:t>
            </a:r>
            <a:r>
              <a:rPr dirty="0" sz="1700" spc="-8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4B4B4B"/>
                </a:solidFill>
                <a:latin typeface="Arial MT"/>
                <a:cs typeface="Arial MT"/>
              </a:rPr>
              <a:t>I</a:t>
            </a:r>
            <a:r>
              <a:rPr dirty="0" sz="1700" spc="-114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700" spc="-130">
                <a:solidFill>
                  <a:srgbClr val="2D2D2D"/>
                </a:solidFill>
                <a:latin typeface="Arial MT"/>
                <a:cs typeface="Arial MT"/>
              </a:rPr>
              <a:t>even</a:t>
            </a:r>
            <a:r>
              <a:rPr dirty="0" sz="1700" spc="-4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700" spc="-145">
                <a:solidFill>
                  <a:srgbClr val="343434"/>
                </a:solidFill>
                <a:latin typeface="Arial MT"/>
                <a:cs typeface="Arial MT"/>
              </a:rPr>
              <a:t>added</a:t>
            </a:r>
            <a:r>
              <a:rPr dirty="0" sz="1700" spc="-1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700" spc="-165">
                <a:solidFill>
                  <a:srgbClr val="2F2F2F"/>
                </a:solidFill>
                <a:latin typeface="Arial MT"/>
                <a:cs typeface="Arial MT"/>
              </a:rPr>
              <a:t>Reia's</a:t>
            </a:r>
            <a:r>
              <a:rPr dirty="0" sz="1700" spc="4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700" spc="-60">
                <a:solidFill>
                  <a:srgbClr val="1C1C1C"/>
                </a:solidFill>
                <a:latin typeface="Arial MT"/>
                <a:cs typeface="Arial MT"/>
              </a:rPr>
              <a:t>copyn@t </a:t>
            </a:r>
            <a:r>
              <a:rPr dirty="0" sz="1700" spc="-40">
                <a:solidFill>
                  <a:srgbClr val="343434"/>
                </a:solidFill>
                <a:latin typeface="Arial MT"/>
                <a:cs typeface="Arial MT"/>
              </a:rPr>
              <a:t>notice</a:t>
            </a:r>
            <a:r>
              <a:rPr dirty="0" sz="1700" spc="-8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82828"/>
                </a:solidFill>
                <a:latin typeface="Arial MT"/>
                <a:cs typeface="Arial MT"/>
              </a:rPr>
              <a:t>at</a:t>
            </a:r>
            <a:r>
              <a:rPr dirty="0" sz="1700" spc="6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700" spc="-35">
                <a:solidFill>
                  <a:srgbClr val="3D3D3D"/>
                </a:solidFill>
                <a:latin typeface="Arial MT"/>
                <a:cs typeface="Arial MT"/>
              </a:rPr>
              <a:t>the</a:t>
            </a:r>
            <a:r>
              <a:rPr dirty="0" sz="170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00" spc="-135">
                <a:solidFill>
                  <a:srgbClr val="313131"/>
                </a:solidFill>
                <a:latin typeface="Arial MT"/>
                <a:cs typeface="Arial MT"/>
              </a:rPr>
              <a:t>toP</a:t>
            </a:r>
            <a:r>
              <a:rPr dirty="0" sz="1700" spc="2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82828"/>
                </a:solidFill>
                <a:latin typeface="Arial MT"/>
                <a:cs typeface="Arial MT"/>
              </a:rPr>
              <a:t>of</a:t>
            </a:r>
            <a:r>
              <a:rPr dirty="0" sz="1700" spc="2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A2A2A"/>
                </a:solidFill>
                <a:latin typeface="Arial MT"/>
                <a:cs typeface="Arial MT"/>
              </a:rPr>
              <a:t>the</a:t>
            </a:r>
            <a:r>
              <a:rPr dirty="0" sz="1700" spc="-7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00" spc="-70">
                <a:solidFill>
                  <a:srgbClr val="232323"/>
                </a:solidFill>
                <a:latin typeface="Arial MT"/>
                <a:cs typeface="Arial MT"/>
              </a:rPr>
              <a:t>lexer</a:t>
            </a:r>
            <a:r>
              <a:rPr dirty="0" sz="1700" spc="-40">
                <a:solidFill>
                  <a:srgbClr val="232323"/>
                </a:solidFill>
                <a:latin typeface="Arial MT"/>
                <a:cs typeface="Arial MT"/>
              </a:rPr>
              <a:t> </a:t>
            </a:r>
            <a:r>
              <a:rPr dirty="0" sz="1700" spc="-150">
                <a:solidFill>
                  <a:srgbClr val="3D3D3D"/>
                </a:solidFill>
                <a:latin typeface="Arial MT"/>
                <a:cs typeface="Arial MT"/>
              </a:rPr>
              <a:t>because</a:t>
            </a:r>
            <a:r>
              <a:rPr dirty="0" sz="1700" spc="5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700" spc="-55">
                <a:solidFill>
                  <a:srgbClr val="262626"/>
                </a:solidFill>
                <a:latin typeface="Arial MT"/>
                <a:cs typeface="Arial MT"/>
              </a:rPr>
              <a:t>there</a:t>
            </a:r>
            <a:r>
              <a:rPr dirty="0" sz="1700" spc="-5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00" spc="-70">
                <a:solidFill>
                  <a:srgbClr val="2A2A2A"/>
                </a:solidFill>
                <a:latin typeface="Arial MT"/>
                <a:cs typeface="Arial MT"/>
              </a:rPr>
              <a:t>are</a:t>
            </a:r>
            <a:r>
              <a:rPr dirty="0" sz="1700" spc="-4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700" spc="-110">
                <a:solidFill>
                  <a:srgbClr val="262626"/>
                </a:solidFill>
                <a:latin typeface="Arial MT"/>
                <a:cs typeface="Arial MT"/>
              </a:rPr>
              <a:t>stall</a:t>
            </a:r>
            <a:r>
              <a:rPr dirty="0" sz="1700" spc="-1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700" spc="-185">
                <a:solidFill>
                  <a:srgbClr val="383838"/>
                </a:solidFill>
                <a:latin typeface="Arial MT"/>
                <a:cs typeface="Arial MT"/>
              </a:rPr>
              <a:t>some</a:t>
            </a:r>
            <a:r>
              <a:rPr dirty="0" sz="1700" spc="2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4F4F4F"/>
                </a:solidFill>
                <a:latin typeface="Arial MT"/>
                <a:cs typeface="Arial MT"/>
              </a:rPr>
              <a:t>b›ts </a:t>
            </a:r>
            <a:r>
              <a:rPr dirty="0" sz="1550" spc="160" i="1">
                <a:solidFill>
                  <a:srgbClr val="494949"/>
                </a:solidFill>
                <a:latin typeface="Arial"/>
                <a:cs typeface="Arial"/>
              </a:rPr>
              <a:t>m</a:t>
            </a:r>
            <a:r>
              <a:rPr dirty="0" sz="1550" spc="160">
                <a:solidFill>
                  <a:srgbClr val="494949"/>
                </a:solidFill>
                <a:latin typeface="Arial MT"/>
                <a:cs typeface="Arial MT"/>
              </a:rPr>
              <a:t>om</a:t>
            </a:r>
            <a:r>
              <a:rPr dirty="0" sz="1550" spc="-9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550" spc="-25">
                <a:solidFill>
                  <a:srgbClr val="1C1C1C"/>
                </a:solidFill>
                <a:latin typeface="Arial MT"/>
                <a:cs typeface="Arial MT"/>
              </a:rPr>
              <a:t>Reia't</a:t>
            </a:r>
            <a:r>
              <a:rPr dirty="0" sz="1550" spc="114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2A2A2A"/>
                </a:solidFill>
                <a:latin typeface="Arial MT"/>
                <a:cs typeface="Arial MT"/>
              </a:rPr>
              <a:t>lexer</a:t>
            </a:r>
            <a:r>
              <a:rPr dirty="0" sz="1550" spc="17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dirty="0" sz="1550" spc="-3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383838"/>
                </a:solidFill>
                <a:latin typeface="Arial MT"/>
                <a:cs typeface="Arial MT"/>
              </a:rPr>
              <a:t>there</a:t>
            </a:r>
            <a:r>
              <a:rPr dirty="0" sz="1550" spc="-10">
                <a:solidFill>
                  <a:srgbClr val="707070"/>
                </a:solidFill>
                <a:latin typeface="Arial MT"/>
                <a:cs typeface="Arial MT"/>
              </a:rPr>
              <a:t>!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3160680" y="5189537"/>
            <a:ext cx="11518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70">
                <a:solidFill>
                  <a:srgbClr val="757575"/>
                </a:solidFill>
                <a:latin typeface="Arial MT"/>
                <a:cs typeface="Arial MT"/>
              </a:rPr>
              <a:t>A</a:t>
            </a:r>
            <a:r>
              <a:rPr dirty="0" sz="1600" spc="-9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1600" spc="-254">
                <a:solidFill>
                  <a:srgbClr val="1D1D1D"/>
                </a:solidFill>
                <a:latin typeface="Arial MT"/>
                <a:cs typeface="Arial MT"/>
              </a:rPr>
              <a:t>B</a:t>
            </a:r>
            <a:r>
              <a:rPr dirty="0" sz="1600" spc="-15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84848"/>
                </a:solidFill>
                <a:latin typeface="Arial MT"/>
                <a:cs typeface="Arial MT"/>
              </a:rPr>
              <a:t>0</a:t>
            </a:r>
            <a:r>
              <a:rPr dirty="0" sz="1600" spc="-35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424242"/>
                </a:solidFill>
                <a:latin typeface="Arial MT"/>
                <a:cs typeface="Arial MT"/>
              </a:rPr>
              <a:t>U</a:t>
            </a:r>
            <a:r>
              <a:rPr dirty="0" sz="1600" spc="-20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414141"/>
                </a:solidFill>
                <a:latin typeface="Arial MT"/>
                <a:cs typeface="Arial MT"/>
              </a:rPr>
              <a:t>T</a:t>
            </a:r>
            <a:r>
              <a:rPr dirty="0" sz="1600" spc="36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600" spc="-65">
                <a:solidFill>
                  <a:srgbClr val="1C1C1C"/>
                </a:solidFill>
                <a:latin typeface="Arial MT"/>
                <a:cs typeface="Arial MT"/>
              </a:rPr>
              <a:t>M</a:t>
            </a:r>
            <a:r>
              <a:rPr dirty="0" sz="1600" spc="-65">
                <a:solidFill>
                  <a:srgbClr val="161616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3153325" y="6861175"/>
            <a:ext cx="12249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5">
                <a:solidFill>
                  <a:srgbClr val="494949"/>
                </a:solidFill>
                <a:latin typeface="Calibri"/>
                <a:cs typeface="Calibri"/>
              </a:rPr>
              <a:t>S</a:t>
            </a:r>
            <a:r>
              <a:rPr dirty="0" sz="1600" spc="-8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600" spc="110">
                <a:solidFill>
                  <a:srgbClr val="4B4B4B"/>
                </a:solidFill>
                <a:latin typeface="Calibri"/>
                <a:cs typeface="Calibri"/>
              </a:rPr>
              <a:t>U</a:t>
            </a:r>
            <a:r>
              <a:rPr dirty="0" sz="1600" spc="110">
                <a:solidFill>
                  <a:srgbClr val="494949"/>
                </a:solidFill>
                <a:latin typeface="Calibri"/>
                <a:cs typeface="Calibri"/>
              </a:rPr>
              <a:t>B</a:t>
            </a:r>
            <a:r>
              <a:rPr dirty="0" sz="1600" spc="-1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600" spc="-60">
                <a:solidFill>
                  <a:srgbClr val="2F2F2F"/>
                </a:solidFill>
                <a:latin typeface="Calibri"/>
                <a:cs typeface="Calibri"/>
              </a:rPr>
              <a:t>S</a:t>
            </a:r>
            <a:r>
              <a:rPr dirty="0" sz="1600" spc="-95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1600" spc="85">
                <a:solidFill>
                  <a:srgbClr val="484848"/>
                </a:solidFill>
                <a:latin typeface="Calibri"/>
                <a:cs typeface="Calibri"/>
              </a:rPr>
              <a:t>C</a:t>
            </a:r>
            <a:r>
              <a:rPr dirty="0" sz="1600" spc="-80">
                <a:solidFill>
                  <a:srgbClr val="484848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424242"/>
                </a:solidFill>
                <a:latin typeface="Calibri"/>
                <a:cs typeface="Calibri"/>
              </a:rPr>
              <a:t>RI</a:t>
            </a:r>
            <a:r>
              <a:rPr dirty="0" sz="1600" spc="12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3B3B3B"/>
                </a:solidFill>
                <a:latin typeface="Calibri"/>
                <a:cs typeface="Calibri"/>
              </a:rPr>
              <a:t>B</a:t>
            </a:r>
            <a:r>
              <a:rPr dirty="0" sz="1600" spc="-95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3145287" y="8580437"/>
            <a:ext cx="11423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</a:tabLst>
            </a:pPr>
            <a:r>
              <a:rPr dirty="0" sz="1600" spc="-195">
                <a:solidFill>
                  <a:srgbClr val="070707"/>
                </a:solidFill>
                <a:latin typeface="Arial MT"/>
                <a:cs typeface="Arial MT"/>
              </a:rPr>
              <a:t>M</a:t>
            </a:r>
            <a:r>
              <a:rPr dirty="0" sz="1600" spc="-135">
                <a:solidFill>
                  <a:srgbClr val="070707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1A1A1A"/>
                </a:solidFill>
                <a:latin typeface="Arial MT"/>
                <a:cs typeface="Arial MT"/>
              </a:rPr>
              <a:t>Y</a:t>
            </a:r>
            <a:r>
              <a:rPr dirty="0" sz="1600">
                <a:solidFill>
                  <a:srgbClr val="1A1A1A"/>
                </a:solidFill>
                <a:latin typeface="Arial MT"/>
                <a:cs typeface="Arial MT"/>
              </a:rPr>
              <a:t>	</a:t>
            </a:r>
            <a:r>
              <a:rPr dirty="0" sz="1600" spc="-385">
                <a:solidFill>
                  <a:srgbClr val="343434"/>
                </a:solidFill>
                <a:latin typeface="Arial MT"/>
                <a:cs typeface="Arial MT"/>
              </a:rPr>
              <a:t>S</a:t>
            </a:r>
            <a:r>
              <a:rPr dirty="0" sz="1600" spc="-114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333333"/>
                </a:solidFill>
                <a:latin typeface="Arial MT"/>
                <a:cs typeface="Arial MT"/>
              </a:rPr>
              <a:t>T</a:t>
            </a:r>
            <a:r>
              <a:rPr dirty="0" sz="1600" spc="-204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600" spc="-114">
                <a:solidFill>
                  <a:srgbClr val="343434"/>
                </a:solidFill>
                <a:latin typeface="Arial MT"/>
                <a:cs typeface="Arial MT"/>
              </a:rPr>
              <a:t>U</a:t>
            </a:r>
            <a:r>
              <a:rPr dirty="0" sz="1600" spc="-21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600" spc="-155">
                <a:solidFill>
                  <a:srgbClr val="595959"/>
                </a:solidFill>
                <a:latin typeface="Arial MT"/>
                <a:cs typeface="Arial MT"/>
              </a:rPr>
              <a:t>F</a:t>
            </a:r>
            <a:r>
              <a:rPr dirty="0" sz="1600" spc="-15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2F2F2F"/>
                </a:solidFill>
                <a:latin typeface="Arial MT"/>
                <a:cs typeface="Arial MT"/>
              </a:rPr>
              <a:t>F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3152297" y="10879137"/>
            <a:ext cx="167957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45">
                <a:solidFill>
                  <a:srgbClr val="2A2A2A"/>
                </a:solidFill>
                <a:latin typeface="Calibri"/>
                <a:cs typeface="Calibri"/>
              </a:rPr>
              <a:t>B</a:t>
            </a:r>
            <a:r>
              <a:rPr dirty="0" sz="1650" spc="-10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1650" spc="60">
                <a:solidFill>
                  <a:srgbClr val="343434"/>
                </a:solidFill>
                <a:latin typeface="Calibri"/>
                <a:cs typeface="Calibri"/>
              </a:rPr>
              <a:t>L</a:t>
            </a:r>
            <a:r>
              <a:rPr dirty="0" sz="1650" spc="-90">
                <a:solidFill>
                  <a:srgbClr val="343434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424242"/>
                </a:solidFill>
                <a:latin typeface="Calibri"/>
                <a:cs typeface="Calibri"/>
              </a:rPr>
              <a:t>O</a:t>
            </a:r>
            <a:r>
              <a:rPr dirty="0" sz="1650" spc="-13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525252"/>
                </a:solidFill>
                <a:latin typeface="Calibri"/>
                <a:cs typeface="Calibri"/>
              </a:rPr>
              <a:t>G</a:t>
            </a:r>
            <a:r>
              <a:rPr dirty="0" sz="1650" spc="105">
                <a:solidFill>
                  <a:srgbClr val="525252"/>
                </a:solidFill>
                <a:latin typeface="Calibri"/>
                <a:cs typeface="Calibri"/>
              </a:rPr>
              <a:t>  </a:t>
            </a:r>
            <a:r>
              <a:rPr dirty="0" sz="1650" spc="-25">
                <a:solidFill>
                  <a:srgbClr val="282828"/>
                </a:solidFill>
                <a:latin typeface="Calibri"/>
                <a:cs typeface="Calibri"/>
              </a:rPr>
              <a:t>A</a:t>
            </a:r>
            <a:r>
              <a:rPr dirty="0" sz="1650" spc="-135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1650">
                <a:solidFill>
                  <a:srgbClr val="606060"/>
                </a:solidFill>
                <a:latin typeface="Calibri"/>
                <a:cs typeface="Calibri"/>
              </a:rPr>
              <a:t>R</a:t>
            </a:r>
            <a:r>
              <a:rPr dirty="0" sz="1650" spc="-130">
                <a:solidFill>
                  <a:srgbClr val="606060"/>
                </a:solidFill>
                <a:latin typeface="Calibri"/>
                <a:cs typeface="Calibri"/>
              </a:rPr>
              <a:t> </a:t>
            </a:r>
            <a:r>
              <a:rPr dirty="0" sz="1650" spc="-30">
                <a:solidFill>
                  <a:srgbClr val="363636"/>
                </a:solidFill>
                <a:latin typeface="Calibri"/>
                <a:cs typeface="Calibri"/>
              </a:rPr>
              <a:t>C</a:t>
            </a:r>
            <a:r>
              <a:rPr dirty="0" sz="1650" spc="-80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1650" spc="80">
                <a:solidFill>
                  <a:srgbClr val="383838"/>
                </a:solidFill>
                <a:latin typeface="Calibri"/>
                <a:cs typeface="Calibri"/>
              </a:rPr>
              <a:t>H</a:t>
            </a:r>
            <a:r>
              <a:rPr dirty="0" sz="1650" spc="-120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650" spc="50">
                <a:solidFill>
                  <a:srgbClr val="131313"/>
                </a:solidFill>
                <a:latin typeface="Calibri"/>
                <a:cs typeface="Calibri"/>
              </a:rPr>
              <a:t>IV</a:t>
            </a:r>
            <a:r>
              <a:rPr dirty="0" sz="1650" spc="-2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1650" spc="10">
                <a:solidFill>
                  <a:srgbClr val="3B3B3B"/>
                </a:solidFill>
                <a:latin typeface="Calibri"/>
                <a:cs typeface="Calibri"/>
              </a:rPr>
              <a:t>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3655319" y="14228762"/>
            <a:ext cx="34544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65">
                <a:solidFill>
                  <a:srgbClr val="4B7CAF"/>
                </a:solidFill>
                <a:latin typeface="Consolas"/>
                <a:cs typeface="Consolas"/>
              </a:rPr>
              <a:t>VVñy</a:t>
            </a:r>
            <a:endParaRPr sz="1450">
              <a:latin typeface="Consolas"/>
              <a:cs typeface="Consolas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4146110" y="14228762"/>
            <a:ext cx="94932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75">
                <a:solidFill>
                  <a:srgbClr val="6E80AC"/>
                </a:solidFill>
                <a:latin typeface="Consolas"/>
                <a:cs typeface="Consolas"/>
              </a:rPr>
              <a:t>ni</a:t>
            </a:r>
            <a:r>
              <a:rPr dirty="0" sz="1450" spc="-120">
                <a:solidFill>
                  <a:srgbClr val="6E80AC"/>
                </a:solidFill>
                <a:latin typeface="Consolas"/>
                <a:cs typeface="Consolas"/>
              </a:rPr>
              <a:t> </a:t>
            </a:r>
            <a:r>
              <a:rPr dirty="0" sz="1450" spc="-65">
                <a:solidFill>
                  <a:srgbClr val="567BAA"/>
                </a:solidFill>
                <a:latin typeface="Consolas"/>
                <a:cs typeface="Consolas"/>
              </a:rPr>
              <a:t>:Dppinq</a:t>
            </a:r>
            <a:endParaRPr sz="1450">
              <a:latin typeface="Consolas"/>
              <a:cs typeface="Consolas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5295232" y="14228762"/>
            <a:ext cx="99250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125">
                <a:solidFill>
                  <a:srgbClr val="4164A1"/>
                </a:solidFill>
                <a:latin typeface="Consolas"/>
                <a:cs typeface="Consolas"/>
              </a:rPr>
              <a:t>o’K</a:t>
            </a:r>
            <a:r>
              <a:rPr dirty="0" sz="1450" spc="-235">
                <a:solidFill>
                  <a:srgbClr val="4164A1"/>
                </a:solidFill>
                <a:latin typeface="Consolas"/>
                <a:cs typeface="Consolas"/>
              </a:rPr>
              <a:t> </a:t>
            </a:r>
            <a:r>
              <a:rPr dirty="0" sz="1450" spc="-25">
                <a:solidFill>
                  <a:srgbClr val="6E80AE"/>
                </a:solidFill>
                <a:latin typeface="Consolas"/>
                <a:cs typeface="Consolas"/>
              </a:rPr>
              <a:t>on</a:t>
            </a:r>
            <a:r>
              <a:rPr dirty="0" sz="1450" spc="-235">
                <a:solidFill>
                  <a:srgbClr val="6E80AE"/>
                </a:solidFill>
                <a:latin typeface="Consolas"/>
                <a:cs typeface="Consolas"/>
              </a:rPr>
              <a:t> </a:t>
            </a:r>
            <a:r>
              <a:rPr dirty="0" sz="1450" spc="-70">
                <a:solidFill>
                  <a:srgbClr val="5D85C1"/>
                </a:solidFill>
                <a:latin typeface="Consolas"/>
                <a:cs typeface="Consolas"/>
              </a:rPr>
              <a:t>Ru'd</a:t>
            </a:r>
            <a:endParaRPr sz="1450">
              <a:latin typeface="Consolas"/>
              <a:cs typeface="Consolas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6562272" y="1912937"/>
            <a:ext cx="62293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20">
                <a:solidFill>
                  <a:srgbClr val="3B3B3B"/>
                </a:solidFill>
                <a:latin typeface="Arial MT"/>
                <a:cs typeface="Arial MT"/>
              </a:rPr>
              <a:t>Eugene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43271" y="2997200"/>
            <a:ext cx="16796385" cy="8558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 sz="2850" spc="105">
                <a:solidFill>
                  <a:srgbClr val="235DA8"/>
                </a:solidFill>
                <a:latin typeface="Calibri"/>
                <a:cs typeface="Calibri"/>
              </a:rPr>
              <a:t>José</a:t>
            </a:r>
            <a:r>
              <a:rPr dirty="0" sz="2850" spc="229">
                <a:solidFill>
                  <a:srgbClr val="235DA8"/>
                </a:solidFill>
                <a:latin typeface="Calibri"/>
                <a:cs typeface="Calibri"/>
              </a:rPr>
              <a:t> </a:t>
            </a:r>
            <a:r>
              <a:rPr dirty="0" sz="2850" spc="85">
                <a:solidFill>
                  <a:srgbClr val="165DCD"/>
                </a:solidFill>
                <a:latin typeface="Calibri"/>
                <a:cs typeface="Calibri"/>
              </a:rPr>
              <a:t>Valim</a:t>
            </a:r>
            <a:r>
              <a:rPr dirty="0" sz="2850" spc="310">
                <a:solidFill>
                  <a:srgbClr val="165DCD"/>
                </a:solidFill>
                <a:latin typeface="Calibri"/>
                <a:cs typeface="Calibri"/>
              </a:rPr>
              <a:t> </a:t>
            </a:r>
            <a:r>
              <a:rPr dirty="0" sz="2850" spc="155">
                <a:latin typeface="Calibri"/>
                <a:cs typeface="Calibri"/>
              </a:rPr>
              <a:t>said...</a:t>
            </a:r>
            <a:endParaRPr sz="2850">
              <a:latin typeface="Calibri"/>
              <a:cs typeface="Calibri"/>
            </a:endParaRPr>
          </a:p>
          <a:p>
            <a:pPr marL="19685" marR="5080" indent="5715">
              <a:lnSpc>
                <a:spcPct val="126099"/>
              </a:lnSpc>
              <a:spcBef>
                <a:spcPts val="1510"/>
              </a:spcBef>
              <a:tabLst>
                <a:tab pos="2123440" algn="l"/>
                <a:tab pos="3635375" algn="l"/>
                <a:tab pos="7413625" algn="l"/>
                <a:tab pos="8223250" algn="l"/>
                <a:tab pos="12928600" algn="l"/>
                <a:tab pos="14417675" algn="l"/>
              </a:tabLst>
            </a:pPr>
            <a:r>
              <a:rPr dirty="0" sz="2900" spc="135">
                <a:solidFill>
                  <a:srgbClr val="0F0F0F"/>
                </a:solidFill>
                <a:latin typeface="Calibri"/>
                <a:cs typeface="Calibri"/>
              </a:rPr>
              <a:t>I</a:t>
            </a:r>
            <a:r>
              <a:rPr dirty="0" sz="2900" spc="1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900" spc="95">
                <a:latin typeface="Calibri"/>
                <a:cs typeface="Calibri"/>
              </a:rPr>
              <a:t>have</a:t>
            </a:r>
            <a:r>
              <a:rPr dirty="0" sz="2900" spc="229">
                <a:latin typeface="Calibri"/>
                <a:cs typeface="Calibri"/>
              </a:rPr>
              <a:t> </a:t>
            </a:r>
            <a:r>
              <a:rPr dirty="0" sz="2900" spc="95">
                <a:latin typeface="Calibri"/>
                <a:cs typeface="Calibri"/>
              </a:rPr>
              <a:t>tried</a:t>
            </a:r>
            <a:r>
              <a:rPr dirty="0" sz="2900" spc="165">
                <a:latin typeface="Calibri"/>
                <a:cs typeface="Calibri"/>
              </a:rPr>
              <a:t> </a:t>
            </a:r>
            <a:r>
              <a:rPr dirty="0" sz="2900" spc="80">
                <a:latin typeface="Calibri"/>
                <a:cs typeface="Calibri"/>
              </a:rPr>
              <a:t>implemented</a:t>
            </a:r>
            <a:r>
              <a:rPr dirty="0" sz="2900" spc="280">
                <a:latin typeface="Calibri"/>
                <a:cs typeface="Calibri"/>
              </a:rPr>
              <a:t> </a:t>
            </a:r>
            <a:r>
              <a:rPr dirty="0" sz="2900" spc="80">
                <a:solidFill>
                  <a:srgbClr val="111111"/>
                </a:solidFill>
                <a:latin typeface="Calibri"/>
                <a:cs typeface="Calibri"/>
              </a:rPr>
              <a:t>a</a:t>
            </a:r>
            <a:r>
              <a:rPr dirty="0" sz="2900" spc="24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900" spc="114">
                <a:latin typeface="Calibri"/>
                <a:cs typeface="Calibri"/>
              </a:rPr>
              <a:t>small</a:t>
            </a:r>
            <a:r>
              <a:rPr dirty="0" sz="2900" spc="135">
                <a:latin typeface="Calibri"/>
                <a:cs typeface="Calibri"/>
              </a:rPr>
              <a:t> </a:t>
            </a:r>
            <a:r>
              <a:rPr dirty="0" sz="2900" spc="60">
                <a:latin typeface="Calibri"/>
                <a:cs typeface="Calibri"/>
              </a:rPr>
              <a:t>language</a:t>
            </a:r>
            <a:r>
              <a:rPr dirty="0" sz="2900" spc="355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on</a:t>
            </a:r>
            <a:r>
              <a:rPr dirty="0" sz="2900" spc="85">
                <a:latin typeface="Calibri"/>
                <a:cs typeface="Calibri"/>
              </a:rPr>
              <a:t> </a:t>
            </a:r>
            <a:r>
              <a:rPr dirty="0" sz="2900" spc="90">
                <a:latin typeface="Calibri"/>
                <a:cs typeface="Calibri"/>
              </a:rPr>
              <a:t>Erlang</a:t>
            </a:r>
            <a:r>
              <a:rPr dirty="0" sz="2900" spc="225">
                <a:latin typeface="Calibri"/>
                <a:cs typeface="Calibri"/>
              </a:rPr>
              <a:t> </a:t>
            </a:r>
            <a:r>
              <a:rPr dirty="0" sz="2900" spc="90">
                <a:latin typeface="Calibri"/>
                <a:cs typeface="Calibri"/>
              </a:rPr>
              <a:t>before,</a:t>
            </a:r>
            <a:r>
              <a:rPr dirty="0" sz="2900" spc="345">
                <a:latin typeface="Calibri"/>
                <a:cs typeface="Calibri"/>
              </a:rPr>
              <a:t> </a:t>
            </a:r>
            <a:r>
              <a:rPr dirty="0" sz="2900" spc="75">
                <a:latin typeface="Calibri"/>
                <a:cs typeface="Calibri"/>
              </a:rPr>
              <a:t>but</a:t>
            </a:r>
            <a:r>
              <a:rPr dirty="0" sz="2900" spc="200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it</a:t>
            </a:r>
            <a:r>
              <a:rPr dirty="0" sz="2900" spc="370">
                <a:latin typeface="Calibri"/>
                <a:cs typeface="Calibri"/>
              </a:rPr>
              <a:t> </a:t>
            </a:r>
            <a:r>
              <a:rPr dirty="0" sz="2900" spc="75">
                <a:latin typeface="Calibri"/>
                <a:cs typeface="Calibri"/>
              </a:rPr>
              <a:t>never</a:t>
            </a:r>
            <a:r>
              <a:rPr dirty="0" sz="2900" spc="340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went</a:t>
            </a:r>
            <a:r>
              <a:rPr dirty="0" sz="2900" spc="250">
                <a:latin typeface="Calibri"/>
                <a:cs typeface="Calibri"/>
              </a:rPr>
              <a:t> </a:t>
            </a:r>
            <a:r>
              <a:rPr dirty="0" sz="2900" spc="100">
                <a:latin typeface="Calibri"/>
                <a:cs typeface="Calibri"/>
              </a:rPr>
              <a:t>public</a:t>
            </a:r>
            <a:r>
              <a:rPr dirty="0" sz="2900" spc="315">
                <a:latin typeface="Calibri"/>
                <a:cs typeface="Calibri"/>
              </a:rPr>
              <a:t> </a:t>
            </a:r>
            <a:r>
              <a:rPr dirty="0" sz="2900" spc="60">
                <a:latin typeface="Calibri"/>
                <a:cs typeface="Calibri"/>
              </a:rPr>
              <a:t>because</a:t>
            </a:r>
            <a:r>
              <a:rPr dirty="0" sz="2900" spc="365"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161616"/>
                </a:solidFill>
                <a:latin typeface="Calibri"/>
                <a:cs typeface="Calibri"/>
              </a:rPr>
              <a:t>I</a:t>
            </a:r>
            <a:r>
              <a:rPr dirty="0" sz="2900" spc="14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900" spc="85">
                <a:latin typeface="Calibri"/>
                <a:cs typeface="Calibri"/>
              </a:rPr>
              <a:t>could </a:t>
            </a:r>
            <a:r>
              <a:rPr dirty="0" sz="2900" spc="90">
                <a:latin typeface="Calibri"/>
                <a:cs typeface="Calibri"/>
              </a:rPr>
              <a:t>barely</a:t>
            </a:r>
            <a:r>
              <a:rPr dirty="0" sz="2900" spc="345">
                <a:latin typeface="Calibri"/>
                <a:cs typeface="Calibri"/>
              </a:rPr>
              <a:t> </a:t>
            </a:r>
            <a:r>
              <a:rPr dirty="0" sz="2900" spc="70">
                <a:latin typeface="Calibri"/>
                <a:cs typeface="Calibri"/>
              </a:rPr>
              <a:t>get</a:t>
            </a:r>
            <a:r>
              <a:rPr dirty="0" sz="2900" spc="190">
                <a:latin typeface="Calibri"/>
                <a:cs typeface="Calibri"/>
              </a:rPr>
              <a:t> </a:t>
            </a:r>
            <a:r>
              <a:rPr dirty="0" sz="2900" spc="-25">
                <a:latin typeface="Calibri"/>
                <a:cs typeface="Calibri"/>
              </a:rPr>
              <a:t>it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45">
                <a:latin typeface="Calibri"/>
                <a:cs typeface="Calibri"/>
              </a:rPr>
              <a:t>working.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70">
                <a:latin typeface="Calibri"/>
                <a:cs typeface="Calibri"/>
              </a:rPr>
              <a:t>Then</a:t>
            </a:r>
            <a:r>
              <a:rPr dirty="0" sz="2900" spc="290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someone</a:t>
            </a:r>
            <a:r>
              <a:rPr dirty="0" sz="2900" spc="335">
                <a:latin typeface="Calibri"/>
                <a:cs typeface="Calibri"/>
              </a:rPr>
              <a:t> </a:t>
            </a:r>
            <a:r>
              <a:rPr dirty="0" sz="2900" spc="50">
                <a:latin typeface="Calibri"/>
                <a:cs typeface="Calibri"/>
              </a:rPr>
              <a:t>pointed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60">
                <a:solidFill>
                  <a:srgbClr val="131313"/>
                </a:solidFill>
                <a:latin typeface="Calibri"/>
                <a:cs typeface="Calibri"/>
              </a:rPr>
              <a:t>to</a:t>
            </a:r>
            <a:r>
              <a:rPr dirty="0" sz="2900" spc="10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900" spc="110">
                <a:latin typeface="Calibri"/>
                <a:cs typeface="Calibri"/>
              </a:rPr>
              <a:t>me</a:t>
            </a:r>
            <a:r>
              <a:rPr dirty="0" sz="2900" spc="200">
                <a:latin typeface="Calibri"/>
                <a:cs typeface="Calibri"/>
              </a:rPr>
              <a:t> </a:t>
            </a:r>
            <a:r>
              <a:rPr dirty="0" sz="2900" spc="125">
                <a:latin typeface="Calibri"/>
                <a:cs typeface="Calibri"/>
              </a:rPr>
              <a:t>leex</a:t>
            </a:r>
            <a:r>
              <a:rPr dirty="0" sz="2900" spc="295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and</a:t>
            </a:r>
            <a:r>
              <a:rPr dirty="0" sz="2900" spc="204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Reia's</a:t>
            </a:r>
            <a:r>
              <a:rPr dirty="0" sz="2900" spc="320">
                <a:latin typeface="Calibri"/>
                <a:cs typeface="Calibri"/>
              </a:rPr>
              <a:t> </a:t>
            </a:r>
            <a:r>
              <a:rPr dirty="0" sz="2900" spc="110">
                <a:latin typeface="Calibri"/>
                <a:cs typeface="Calibri"/>
              </a:rPr>
              <a:t>lexer</a:t>
            </a:r>
            <a:r>
              <a:rPr dirty="0" sz="2900" spc="280">
                <a:latin typeface="Calibri"/>
                <a:cs typeface="Calibri"/>
              </a:rPr>
              <a:t> </a:t>
            </a:r>
            <a:r>
              <a:rPr dirty="0" sz="2900" spc="70">
                <a:latin typeface="Calibri"/>
                <a:cs typeface="Calibri"/>
              </a:rPr>
              <a:t>as</a:t>
            </a:r>
            <a:r>
              <a:rPr dirty="0" sz="2900" spc="130">
                <a:latin typeface="Calibri"/>
                <a:cs typeface="Calibri"/>
              </a:rPr>
              <a:t> </a:t>
            </a:r>
            <a:r>
              <a:rPr dirty="0" sz="2900" spc="125">
                <a:latin typeface="Calibri"/>
                <a:cs typeface="Calibri"/>
              </a:rPr>
              <a:t>an</a:t>
            </a:r>
            <a:r>
              <a:rPr dirty="0" sz="2900" spc="100">
                <a:latin typeface="Calibri"/>
                <a:cs typeface="Calibri"/>
              </a:rPr>
              <a:t> </a:t>
            </a:r>
            <a:r>
              <a:rPr dirty="0" sz="2900" spc="75">
                <a:latin typeface="Calibri"/>
                <a:cs typeface="Calibri"/>
              </a:rPr>
              <a:t>example.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100">
                <a:latin typeface="Calibri"/>
                <a:cs typeface="Calibri"/>
              </a:rPr>
              <a:t>That</a:t>
            </a:r>
            <a:r>
              <a:rPr dirty="0" sz="2900" spc="265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was</a:t>
            </a:r>
            <a:r>
              <a:rPr dirty="0" sz="2900" spc="275">
                <a:latin typeface="Calibri"/>
                <a:cs typeface="Calibri"/>
              </a:rPr>
              <a:t> </a:t>
            </a:r>
            <a:r>
              <a:rPr dirty="0" sz="2900" spc="5">
                <a:latin typeface="Calibri"/>
                <a:cs typeface="Calibri"/>
              </a:rPr>
              <a:t>a </a:t>
            </a:r>
            <a:r>
              <a:rPr dirty="0" sz="2900" spc="50">
                <a:latin typeface="Calibri"/>
                <a:cs typeface="Calibri"/>
              </a:rPr>
              <a:t>huge</a:t>
            </a:r>
            <a:r>
              <a:rPr dirty="0" sz="2900" spc="190">
                <a:latin typeface="Calibri"/>
                <a:cs typeface="Calibri"/>
              </a:rPr>
              <a:t> </a:t>
            </a:r>
            <a:r>
              <a:rPr dirty="0" sz="2900" spc="125">
                <a:latin typeface="Calibri"/>
                <a:cs typeface="Calibri"/>
              </a:rPr>
              <a:t>help.</a:t>
            </a:r>
            <a:r>
              <a:rPr dirty="0" sz="2900" spc="325">
                <a:latin typeface="Calibri"/>
                <a:cs typeface="Calibri"/>
              </a:rPr>
              <a:t> </a:t>
            </a:r>
            <a:r>
              <a:rPr dirty="0" sz="2900" spc="75">
                <a:solidFill>
                  <a:srgbClr val="131313"/>
                </a:solidFill>
                <a:latin typeface="Calibri"/>
                <a:cs typeface="Calibri"/>
              </a:rPr>
              <a:t>I</a:t>
            </a:r>
            <a:r>
              <a:rPr dirty="0" sz="2900" spc="17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900" spc="65">
                <a:latin typeface="Calibri"/>
                <a:cs typeface="Calibri"/>
              </a:rPr>
              <a:t>even</a:t>
            </a:r>
            <a:r>
              <a:rPr dirty="0" sz="2900" spc="275">
                <a:latin typeface="Calibri"/>
                <a:cs typeface="Calibri"/>
              </a:rPr>
              <a:t> </a:t>
            </a:r>
            <a:r>
              <a:rPr dirty="0" sz="2900" spc="55">
                <a:latin typeface="Calibri"/>
                <a:cs typeface="Calibri"/>
              </a:rPr>
              <a:t>added</a:t>
            </a:r>
            <a:r>
              <a:rPr dirty="0" sz="2900" spc="270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Reia's</a:t>
            </a:r>
            <a:r>
              <a:rPr dirty="0" sz="2900" spc="325">
                <a:latin typeface="Calibri"/>
                <a:cs typeface="Calibri"/>
              </a:rPr>
              <a:t> </a:t>
            </a:r>
            <a:r>
              <a:rPr dirty="0" sz="2900" spc="65">
                <a:latin typeface="Calibri"/>
                <a:cs typeface="Calibri"/>
              </a:rPr>
              <a:t>copyright</a:t>
            </a:r>
            <a:r>
              <a:rPr dirty="0" sz="2900" spc="340">
                <a:latin typeface="Calibri"/>
                <a:cs typeface="Calibri"/>
              </a:rPr>
              <a:t> </a:t>
            </a:r>
            <a:r>
              <a:rPr dirty="0" sz="2900" spc="90">
                <a:latin typeface="Calibri"/>
                <a:cs typeface="Calibri"/>
              </a:rPr>
              <a:t>notice</a:t>
            </a:r>
            <a:r>
              <a:rPr dirty="0" sz="2900" spc="225">
                <a:latin typeface="Calibri"/>
                <a:cs typeface="Calibri"/>
              </a:rPr>
              <a:t> </a:t>
            </a:r>
            <a:r>
              <a:rPr dirty="0" sz="2900" spc="55">
                <a:latin typeface="Calibri"/>
                <a:cs typeface="Calibri"/>
              </a:rPr>
              <a:t>at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75">
                <a:latin typeface="Calibri"/>
                <a:cs typeface="Calibri"/>
              </a:rPr>
              <a:t>the</a:t>
            </a:r>
            <a:r>
              <a:rPr dirty="0" sz="2900" spc="195">
                <a:latin typeface="Calibri"/>
                <a:cs typeface="Calibri"/>
              </a:rPr>
              <a:t> </a:t>
            </a:r>
            <a:r>
              <a:rPr dirty="0" sz="2900" spc="50">
                <a:latin typeface="Calibri"/>
                <a:cs typeface="Calibri"/>
              </a:rPr>
              <a:t>top</a:t>
            </a:r>
            <a:r>
              <a:rPr dirty="0" sz="2900" spc="140">
                <a:latin typeface="Calibri"/>
                <a:cs typeface="Calibri"/>
              </a:rPr>
              <a:t> </a:t>
            </a:r>
            <a:r>
              <a:rPr dirty="0" sz="2900" spc="55">
                <a:latin typeface="Calibri"/>
                <a:cs typeface="Calibri"/>
              </a:rPr>
              <a:t>of</a:t>
            </a:r>
            <a:r>
              <a:rPr dirty="0" sz="2900" spc="270">
                <a:latin typeface="Calibri"/>
                <a:cs typeface="Calibri"/>
              </a:rPr>
              <a:t> </a:t>
            </a:r>
            <a:r>
              <a:rPr dirty="0" sz="2900" spc="75">
                <a:latin typeface="Calibri"/>
                <a:cs typeface="Calibri"/>
              </a:rPr>
              <a:t>the</a:t>
            </a:r>
            <a:r>
              <a:rPr dirty="0" sz="2900" spc="175">
                <a:latin typeface="Calibri"/>
                <a:cs typeface="Calibri"/>
              </a:rPr>
              <a:t> </a:t>
            </a:r>
            <a:r>
              <a:rPr dirty="0" sz="2900" spc="135">
                <a:latin typeface="Calibri"/>
                <a:cs typeface="Calibri"/>
              </a:rPr>
              <a:t>lexer</a:t>
            </a:r>
            <a:r>
              <a:rPr dirty="0" sz="2900" spc="114">
                <a:latin typeface="Calibri"/>
                <a:cs typeface="Calibri"/>
              </a:rPr>
              <a:t> </a:t>
            </a:r>
            <a:r>
              <a:rPr dirty="0" sz="2900" spc="65">
                <a:latin typeface="Calibri"/>
                <a:cs typeface="Calibri"/>
              </a:rPr>
              <a:t>because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70">
                <a:latin typeface="Calibri"/>
                <a:cs typeface="Calibri"/>
              </a:rPr>
              <a:t>there</a:t>
            </a:r>
            <a:r>
              <a:rPr dirty="0" sz="2900" spc="229">
                <a:latin typeface="Calibri"/>
                <a:cs typeface="Calibri"/>
              </a:rPr>
              <a:t> </a:t>
            </a:r>
            <a:r>
              <a:rPr dirty="0" sz="2900" spc="85">
                <a:latin typeface="Calibri"/>
                <a:cs typeface="Calibri"/>
              </a:rPr>
              <a:t>are</a:t>
            </a:r>
            <a:r>
              <a:rPr dirty="0" sz="2900" spc="220">
                <a:latin typeface="Calibri"/>
                <a:cs typeface="Calibri"/>
              </a:rPr>
              <a:t> </a:t>
            </a:r>
            <a:r>
              <a:rPr dirty="0" sz="2900" spc="100">
                <a:latin typeface="Calibri"/>
                <a:cs typeface="Calibri"/>
              </a:rPr>
              <a:t>stil!</a:t>
            </a:r>
            <a:r>
              <a:rPr dirty="0" sz="2900" spc="40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some</a:t>
            </a:r>
            <a:r>
              <a:rPr dirty="0" sz="2900" spc="280">
                <a:latin typeface="Calibri"/>
                <a:cs typeface="Calibri"/>
              </a:rPr>
              <a:t> </a:t>
            </a:r>
            <a:r>
              <a:rPr dirty="0" sz="2900" spc="70">
                <a:latin typeface="Calibri"/>
                <a:cs typeface="Calibri"/>
              </a:rPr>
              <a:t>bits </a:t>
            </a:r>
            <a:r>
              <a:rPr dirty="0" sz="2900">
                <a:latin typeface="Calibri"/>
                <a:cs typeface="Calibri"/>
              </a:rPr>
              <a:t>from</a:t>
            </a:r>
            <a:r>
              <a:rPr dirty="0" sz="2900" spc="265">
                <a:latin typeface="Calibri"/>
                <a:cs typeface="Calibri"/>
              </a:rPr>
              <a:t> </a:t>
            </a:r>
            <a:r>
              <a:rPr dirty="0" sz="2900" spc="50">
                <a:latin typeface="Calibri"/>
                <a:cs typeface="Calibri"/>
              </a:rPr>
              <a:t>Reia's</a:t>
            </a:r>
            <a:r>
              <a:rPr dirty="0" sz="2900" spc="175">
                <a:latin typeface="Calibri"/>
                <a:cs typeface="Calibri"/>
              </a:rPr>
              <a:t> </a:t>
            </a:r>
            <a:r>
              <a:rPr dirty="0" sz="2900" spc="135">
                <a:latin typeface="Calibri"/>
                <a:cs typeface="Calibri"/>
              </a:rPr>
              <a:t>lexer</a:t>
            </a:r>
            <a:r>
              <a:rPr dirty="0" sz="2900" spc="100">
                <a:latin typeface="Calibri"/>
                <a:cs typeface="Calibri"/>
              </a:rPr>
              <a:t> </a:t>
            </a:r>
            <a:r>
              <a:rPr dirty="0" sz="2900" spc="125">
                <a:latin typeface="Calibri"/>
                <a:cs typeface="Calibri"/>
              </a:rPr>
              <a:t>in</a:t>
            </a:r>
            <a:r>
              <a:rPr dirty="0" sz="2900" spc="310">
                <a:latin typeface="Calibri"/>
                <a:cs typeface="Calibri"/>
              </a:rPr>
              <a:t> </a:t>
            </a:r>
            <a:r>
              <a:rPr dirty="0" sz="2900" spc="45">
                <a:latin typeface="Calibri"/>
                <a:cs typeface="Calibri"/>
              </a:rPr>
              <a:t>there!</a:t>
            </a: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2900">
              <a:latin typeface="Calibri"/>
              <a:cs typeface="Calibri"/>
            </a:endParaRPr>
          </a:p>
          <a:p>
            <a:pPr marL="18415" marR="228600" indent="2540">
              <a:lnSpc>
                <a:spcPct val="116900"/>
              </a:lnSpc>
              <a:tabLst>
                <a:tab pos="3872229" algn="l"/>
                <a:tab pos="7199630" algn="l"/>
                <a:tab pos="12568555" algn="l"/>
              </a:tabLst>
            </a:pPr>
            <a:r>
              <a:rPr dirty="0" sz="3150" spc="-40">
                <a:latin typeface="Calibri"/>
                <a:cs typeface="Calibri"/>
              </a:rPr>
              <a:t>Another</a:t>
            </a:r>
            <a:r>
              <a:rPr dirty="0" sz="3150" spc="80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language</a:t>
            </a:r>
            <a:r>
              <a:rPr dirty="0" sz="3150" spc="17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that</a:t>
            </a:r>
            <a:r>
              <a:rPr dirty="0" sz="3150" spc="-3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helped</a:t>
            </a:r>
            <a:r>
              <a:rPr dirty="0" sz="3150" spc="-3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me</a:t>
            </a:r>
            <a:r>
              <a:rPr dirty="0" sz="3150" spc="15">
                <a:latin typeface="Calibri"/>
                <a:cs typeface="Calibri"/>
              </a:rPr>
              <a:t> </a:t>
            </a:r>
            <a:r>
              <a:rPr dirty="0" sz="3150" spc="-40">
                <a:latin typeface="Calibri"/>
                <a:cs typeface="Calibri"/>
              </a:rPr>
              <a:t>was</a:t>
            </a:r>
            <a:r>
              <a:rPr dirty="0" sz="3150" spc="-55">
                <a:latin typeface="Calibri"/>
                <a:cs typeface="Calibri"/>
              </a:rPr>
              <a:t> </a:t>
            </a:r>
            <a:r>
              <a:rPr dirty="0" sz="3150" spc="70">
                <a:latin typeface="Calibri"/>
                <a:cs typeface="Calibri"/>
              </a:rPr>
              <a:t>LFE.</a:t>
            </a:r>
            <a:r>
              <a:rPr dirty="0" sz="3150" spc="16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The</a:t>
            </a:r>
            <a:r>
              <a:rPr dirty="0" sz="3150" spc="-7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REPL</a:t>
            </a:r>
            <a:r>
              <a:rPr dirty="0" sz="3150" spc="5">
                <a:latin typeface="Calibri"/>
                <a:cs typeface="Calibri"/>
              </a:rPr>
              <a:t> </a:t>
            </a:r>
            <a:r>
              <a:rPr dirty="0" sz="3150" spc="75">
                <a:solidFill>
                  <a:srgbClr val="0F0F0F"/>
                </a:solidFill>
                <a:latin typeface="Calibri"/>
                <a:cs typeface="Calibri"/>
              </a:rPr>
              <a:t>is</a:t>
            </a:r>
            <a:r>
              <a:rPr dirty="0" sz="3150" spc="-12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based</a:t>
            </a:r>
            <a:r>
              <a:rPr dirty="0" sz="3150" spc="-20">
                <a:latin typeface="Calibri"/>
                <a:cs typeface="Calibri"/>
              </a:rPr>
              <a:t> </a:t>
            </a:r>
            <a:r>
              <a:rPr dirty="0" sz="3150">
                <a:solidFill>
                  <a:srgbClr val="0E0E0E"/>
                </a:solidFill>
                <a:latin typeface="Calibri"/>
                <a:cs typeface="Calibri"/>
              </a:rPr>
              <a:t>on</a:t>
            </a:r>
            <a:r>
              <a:rPr dirty="0" sz="3150" spc="75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their</a:t>
            </a:r>
            <a:r>
              <a:rPr dirty="0" sz="3150" spc="20">
                <a:latin typeface="Calibri"/>
                <a:cs typeface="Calibri"/>
              </a:rPr>
              <a:t> </a:t>
            </a:r>
            <a:r>
              <a:rPr dirty="0" sz="3150" spc="-35">
                <a:latin typeface="Calibri"/>
                <a:cs typeface="Calibri"/>
              </a:rPr>
              <a:t>imptementation</a:t>
            </a:r>
            <a:r>
              <a:rPr dirty="0" sz="3150" spc="-14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and</a:t>
            </a:r>
            <a:r>
              <a:rPr dirty="0" sz="3150" spc="-6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part</a:t>
            </a:r>
            <a:r>
              <a:rPr dirty="0" sz="3150" spc="3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of</a:t>
            </a:r>
            <a:r>
              <a:rPr dirty="0" sz="3150" spc="100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the </a:t>
            </a:r>
            <a:r>
              <a:rPr dirty="0" sz="3050">
                <a:latin typeface="Calibri"/>
                <a:cs typeface="Calibri"/>
              </a:rPr>
              <a:t>build</a:t>
            </a:r>
            <a:r>
              <a:rPr dirty="0" sz="3050" spc="12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scripts</a:t>
            </a:r>
            <a:r>
              <a:rPr dirty="0" sz="3050" spc="360">
                <a:latin typeface="Calibri"/>
                <a:cs typeface="Calibri"/>
              </a:rPr>
              <a:t> </a:t>
            </a:r>
            <a:r>
              <a:rPr dirty="0" sz="3050" spc="50">
                <a:solidFill>
                  <a:srgbClr val="161616"/>
                </a:solidFill>
                <a:latin typeface="Calibri"/>
                <a:cs typeface="Calibri"/>
              </a:rPr>
              <a:t>(I </a:t>
            </a:r>
            <a:r>
              <a:rPr dirty="0" sz="3050">
                <a:latin typeface="Calibri"/>
                <a:cs typeface="Calibri"/>
              </a:rPr>
              <a:t>have</a:t>
            </a:r>
            <a:r>
              <a:rPr dirty="0" sz="3050" spc="16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never</a:t>
            </a:r>
            <a:r>
              <a:rPr dirty="0" sz="3050" spc="23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written</a:t>
            </a:r>
            <a:r>
              <a:rPr dirty="0" sz="3050" spc="29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a</a:t>
            </a:r>
            <a:r>
              <a:rPr dirty="0" sz="3050" spc="-1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Makefife</a:t>
            </a:r>
            <a:r>
              <a:rPr dirty="0" sz="3050" spc="26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before</a:t>
            </a:r>
            <a:r>
              <a:rPr dirty="0" sz="3050" spc="235">
                <a:latin typeface="Calibri"/>
                <a:cs typeface="Calibri"/>
              </a:rPr>
              <a:t> </a:t>
            </a:r>
            <a:r>
              <a:rPr dirty="0" sz="3050" spc="90">
                <a:latin typeface="Calibri"/>
                <a:cs typeface="Calibri"/>
              </a:rPr>
              <a:t>Elixir,</a:t>
            </a:r>
            <a:r>
              <a:rPr dirty="0" sz="3050" spc="24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but</a:t>
            </a:r>
            <a:r>
              <a:rPr dirty="0" sz="3050" spc="240">
                <a:latin typeface="Calibri"/>
                <a:cs typeface="Calibri"/>
              </a:rPr>
              <a:t> </a:t>
            </a:r>
            <a:r>
              <a:rPr dirty="0" sz="3050" spc="80">
                <a:latin typeface="Calibri"/>
                <a:cs typeface="Calibri"/>
              </a:rPr>
              <a:t>at</a:t>
            </a:r>
            <a:r>
              <a:rPr dirty="0" sz="3050" spc="21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that</a:t>
            </a:r>
            <a:r>
              <a:rPr dirty="0" sz="3050" spc="254">
                <a:latin typeface="Calibri"/>
                <a:cs typeface="Calibri"/>
              </a:rPr>
              <a:t> </a:t>
            </a:r>
            <a:r>
              <a:rPr dirty="0" sz="3050" spc="-10">
                <a:latin typeface="Calibri"/>
                <a:cs typeface="Calibri"/>
              </a:rPr>
              <a:t>point,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>
                <a:solidFill>
                  <a:srgbClr val="131313"/>
                </a:solidFill>
                <a:latin typeface="Calibri"/>
                <a:cs typeface="Calibri"/>
              </a:rPr>
              <a:t>I</a:t>
            </a:r>
            <a:r>
              <a:rPr dirty="0" sz="3050" spc="13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was</a:t>
            </a:r>
            <a:r>
              <a:rPr dirty="0" sz="3050" spc="14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decided</a:t>
            </a:r>
            <a:r>
              <a:rPr dirty="0" sz="3050" spc="34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to</a:t>
            </a:r>
            <a:r>
              <a:rPr dirty="0" sz="3050" spc="7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use</a:t>
            </a:r>
            <a:r>
              <a:rPr dirty="0" sz="3050" spc="150">
                <a:latin typeface="Calibri"/>
                <a:cs typeface="Calibri"/>
              </a:rPr>
              <a:t> </a:t>
            </a:r>
            <a:r>
              <a:rPr dirty="0" sz="3050" spc="-25">
                <a:latin typeface="Calibri"/>
                <a:cs typeface="Calibri"/>
              </a:rPr>
              <a:t>all </a:t>
            </a:r>
            <a:r>
              <a:rPr dirty="0" sz="3150" spc="-10">
                <a:latin typeface="Calibri"/>
                <a:cs typeface="Calibri"/>
              </a:rPr>
              <a:t>tools</a:t>
            </a:r>
            <a:r>
              <a:rPr dirty="0" sz="3150" spc="-14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Erlang</a:t>
            </a:r>
            <a:r>
              <a:rPr dirty="0" sz="3150" spc="-95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deve\opers</a:t>
            </a:r>
            <a:r>
              <a:rPr dirty="0" sz="3150">
                <a:latin typeface="Calibri"/>
                <a:cs typeface="Calibri"/>
              </a:rPr>
              <a:t>	</a:t>
            </a:r>
            <a:r>
              <a:rPr dirty="0" sz="3150" spc="-10">
                <a:latin typeface="Calibri"/>
                <a:cs typeface="Calibri"/>
              </a:rPr>
              <a:t>usually</a:t>
            </a:r>
            <a:r>
              <a:rPr dirty="0" sz="3150" spc="6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use,</a:t>
            </a:r>
            <a:r>
              <a:rPr dirty="0" sz="3150" spc="100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respect</a:t>
            </a:r>
            <a:r>
              <a:rPr dirty="0" sz="3150">
                <a:latin typeface="Calibri"/>
                <a:cs typeface="Calibri"/>
              </a:rPr>
              <a:t>	the</a:t>
            </a:r>
            <a:r>
              <a:rPr dirty="0" sz="3150" spc="-55">
                <a:latin typeface="Calibri"/>
                <a:cs typeface="Calibri"/>
              </a:rPr>
              <a:t> </a:t>
            </a:r>
            <a:r>
              <a:rPr dirty="0" sz="3150" spc="-50">
                <a:latin typeface="Calibri"/>
                <a:cs typeface="Calibri"/>
              </a:rPr>
              <a:t>same</a:t>
            </a:r>
            <a:r>
              <a:rPr dirty="0" sz="3150" spc="-3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project</a:t>
            </a:r>
            <a:r>
              <a:rPr dirty="0" sz="3150" spc="6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structure</a:t>
            </a:r>
            <a:r>
              <a:rPr dirty="0" sz="3150" spc="114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and</a:t>
            </a:r>
            <a:r>
              <a:rPr dirty="0" sz="3150" spc="-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so</a:t>
            </a:r>
            <a:r>
              <a:rPr dirty="0" sz="3150" spc="-15">
                <a:latin typeface="Calibri"/>
                <a:cs typeface="Calibri"/>
              </a:rPr>
              <a:t> </a:t>
            </a:r>
            <a:r>
              <a:rPr dirty="0" sz="3150" spc="-20">
                <a:latin typeface="Calibri"/>
                <a:cs typeface="Calibri"/>
              </a:rPr>
              <a:t>on).</a:t>
            </a:r>
            <a:endParaRPr sz="3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3150">
              <a:latin typeface="Calibri"/>
              <a:cs typeface="Calibri"/>
            </a:endParaRPr>
          </a:p>
          <a:p>
            <a:pPr marL="12700" marR="140970" indent="10160">
              <a:lnSpc>
                <a:spcPct val="117200"/>
              </a:lnSpc>
              <a:tabLst>
                <a:tab pos="1911350" algn="l"/>
                <a:tab pos="10565130" algn="l"/>
                <a:tab pos="10817860" algn="l"/>
                <a:tab pos="11899265" algn="l"/>
                <a:tab pos="12821920" algn="l"/>
                <a:tab pos="13178155" algn="l"/>
              </a:tabLst>
            </a:pPr>
            <a:r>
              <a:rPr dirty="0" sz="3150">
                <a:solidFill>
                  <a:srgbClr val="161616"/>
                </a:solidFill>
                <a:latin typeface="Calibri"/>
                <a:cs typeface="Calibri"/>
              </a:rPr>
              <a:t>I</a:t>
            </a:r>
            <a:r>
              <a:rPr dirty="0" sz="3150" spc="5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3150" spc="-55">
                <a:latin typeface="Calibri"/>
                <a:cs typeface="Calibri"/>
              </a:rPr>
              <a:t>guess</a:t>
            </a:r>
            <a:r>
              <a:rPr dirty="0" sz="3150">
                <a:latin typeface="Calibri"/>
                <a:cs typeface="Calibri"/>
              </a:rPr>
              <a:t> what</a:t>
            </a:r>
            <a:r>
              <a:rPr dirty="0" sz="3150" spc="5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I</a:t>
            </a:r>
            <a:r>
              <a:rPr dirty="0" sz="3150" spc="1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am</a:t>
            </a:r>
            <a:r>
              <a:rPr dirty="0" sz="3150" spc="10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trying</a:t>
            </a:r>
            <a:r>
              <a:rPr dirty="0" sz="3150" spc="180">
                <a:latin typeface="Calibri"/>
                <a:cs typeface="Calibri"/>
              </a:rPr>
              <a:t> </a:t>
            </a:r>
            <a:r>
              <a:rPr dirty="0" sz="3150">
                <a:solidFill>
                  <a:srgbClr val="181818"/>
                </a:solidFill>
                <a:latin typeface="Calibri"/>
                <a:cs typeface="Calibri"/>
              </a:rPr>
              <a:t>to</a:t>
            </a:r>
            <a:r>
              <a:rPr dirty="0" sz="3150" spc="-6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say</a:t>
            </a:r>
            <a:r>
              <a:rPr dirty="0" sz="3150" spc="-40">
                <a:latin typeface="Calibri"/>
                <a:cs typeface="Calibri"/>
              </a:rPr>
              <a:t> </a:t>
            </a:r>
            <a:r>
              <a:rPr dirty="0" sz="3150" spc="75">
                <a:latin typeface="Calibri"/>
                <a:cs typeface="Calibri"/>
              </a:rPr>
              <a:t>is</a:t>
            </a:r>
            <a:r>
              <a:rPr dirty="0" sz="3150" spc="-3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that</a:t>
            </a:r>
            <a:r>
              <a:rPr dirty="0" sz="3150" spc="-5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having</a:t>
            </a:r>
            <a:r>
              <a:rPr dirty="0" sz="3150" spc="13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different</a:t>
            </a:r>
            <a:r>
              <a:rPr dirty="0" sz="3150" spc="135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languages</a:t>
            </a:r>
            <a:r>
              <a:rPr dirty="0" sz="3150">
                <a:latin typeface="Calibri"/>
                <a:cs typeface="Calibri"/>
              </a:rPr>
              <a:t>	(even</a:t>
            </a:r>
            <a:r>
              <a:rPr dirty="0" sz="3150" spc="-100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if</a:t>
            </a:r>
            <a:r>
              <a:rPr dirty="0" sz="3150">
                <a:latin typeface="Calibri"/>
                <a:cs typeface="Calibri"/>
              </a:rPr>
              <a:t>	similar)</a:t>
            </a:r>
            <a:r>
              <a:rPr dirty="0" sz="3150" spc="55">
                <a:latin typeface="Calibri"/>
                <a:cs typeface="Calibri"/>
              </a:rPr>
              <a:t> </a:t>
            </a:r>
            <a:r>
              <a:rPr dirty="0" sz="3150" spc="75">
                <a:solidFill>
                  <a:srgbClr val="0C0C0C"/>
                </a:solidFill>
                <a:latin typeface="Calibri"/>
                <a:cs typeface="Calibri"/>
              </a:rPr>
              <a:t>is</a:t>
            </a:r>
            <a:r>
              <a:rPr dirty="0" sz="3150" spc="-25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great</a:t>
            </a:r>
            <a:r>
              <a:rPr dirty="0" sz="3150" spc="22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to</a:t>
            </a:r>
            <a:r>
              <a:rPr dirty="0" sz="3150" spc="40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the </a:t>
            </a:r>
            <a:r>
              <a:rPr dirty="0" sz="3100" spc="-10">
                <a:latin typeface="Calibri"/>
                <a:cs typeface="Calibri"/>
              </a:rPr>
              <a:t>ecosystem.</a:t>
            </a:r>
            <a:r>
              <a:rPr dirty="0" sz="3100">
                <a:latin typeface="Calibri"/>
                <a:cs typeface="Calibri"/>
              </a:rPr>
              <a:t>	</a:t>
            </a:r>
            <a:r>
              <a:rPr dirty="0" sz="3100" spc="-100">
                <a:latin typeface="Calibri"/>
                <a:cs typeface="Calibri"/>
              </a:rPr>
              <a:t>More</a:t>
            </a:r>
            <a:r>
              <a:rPr dirty="0" sz="3100" spc="21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code</a:t>
            </a:r>
            <a:r>
              <a:rPr dirty="0" sz="3100" spc="13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to</a:t>
            </a:r>
            <a:r>
              <a:rPr dirty="0" sz="3100" spc="5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read,</a:t>
            </a:r>
            <a:r>
              <a:rPr dirty="0" sz="3100" spc="20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more</a:t>
            </a:r>
            <a:r>
              <a:rPr dirty="0" sz="3100" spc="8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places</a:t>
            </a:r>
            <a:r>
              <a:rPr dirty="0" sz="3100" spc="23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to</a:t>
            </a:r>
            <a:r>
              <a:rPr dirty="0" sz="3100" spc="9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try</a:t>
            </a:r>
            <a:r>
              <a:rPr dirty="0" sz="3100" spc="11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different</a:t>
            </a:r>
            <a:r>
              <a:rPr dirty="0" sz="3100" spc="27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ideas.</a:t>
            </a:r>
            <a:r>
              <a:rPr dirty="0" sz="3100">
                <a:latin typeface="Calibri"/>
                <a:cs typeface="Calibri"/>
              </a:rPr>
              <a:t>	So</a:t>
            </a:r>
            <a:r>
              <a:rPr dirty="0" sz="3100" spc="-30">
                <a:latin typeface="Calibri"/>
                <a:cs typeface="Calibri"/>
              </a:rPr>
              <a:t> </a:t>
            </a:r>
            <a:r>
              <a:rPr dirty="0" sz="3100">
                <a:solidFill>
                  <a:srgbClr val="181818"/>
                </a:solidFill>
                <a:latin typeface="Calibri"/>
                <a:cs typeface="Calibri"/>
              </a:rPr>
              <a:t>I</a:t>
            </a:r>
            <a:r>
              <a:rPr dirty="0" sz="3100" spc="4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am </a:t>
            </a:r>
            <a:r>
              <a:rPr dirty="0" sz="3100" spc="-20">
                <a:latin typeface="Calibri"/>
                <a:cs typeface="Calibri"/>
              </a:rPr>
              <a:t>happy</a:t>
            </a:r>
            <a:r>
              <a:rPr dirty="0" sz="3100">
                <a:latin typeface="Calibri"/>
                <a:cs typeface="Calibri"/>
              </a:rPr>
              <a:t>	that</a:t>
            </a:r>
            <a:r>
              <a:rPr dirty="0" sz="3100" spc="9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you</a:t>
            </a:r>
            <a:r>
              <a:rPr dirty="0" sz="3100" spc="2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do</a:t>
            </a:r>
            <a:r>
              <a:rPr dirty="0" sz="3100" spc="-30">
                <a:latin typeface="Calibri"/>
                <a:cs typeface="Calibri"/>
              </a:rPr>
              <a:t> </a:t>
            </a:r>
            <a:r>
              <a:rPr dirty="0" sz="3100" spc="60">
                <a:latin typeface="Calibri"/>
                <a:cs typeface="Calibri"/>
              </a:rPr>
              <a:t>like</a:t>
            </a:r>
            <a:r>
              <a:rPr dirty="0" sz="3100" spc="10">
                <a:latin typeface="Calibri"/>
                <a:cs typeface="Calibri"/>
              </a:rPr>
              <a:t> </a:t>
            </a:r>
            <a:r>
              <a:rPr dirty="0" sz="3100" spc="65">
                <a:latin typeface="Calibri"/>
                <a:cs typeface="Calibri"/>
              </a:rPr>
              <a:t>Elixir </a:t>
            </a:r>
            <a:r>
              <a:rPr dirty="0" sz="3050">
                <a:latin typeface="Calibri"/>
                <a:cs typeface="Calibri"/>
              </a:rPr>
              <a:t>implementation</a:t>
            </a:r>
            <a:r>
              <a:rPr dirty="0" sz="3050" spc="12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but</a:t>
            </a:r>
            <a:r>
              <a:rPr dirty="0" sz="3050" spc="229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sad</a:t>
            </a:r>
            <a:r>
              <a:rPr dirty="0" sz="3050" spc="75">
                <a:latin typeface="Calibri"/>
                <a:cs typeface="Calibri"/>
              </a:rPr>
              <a:t> </a:t>
            </a:r>
            <a:r>
              <a:rPr dirty="0" sz="3050" spc="80">
                <a:latin typeface="Calibri"/>
                <a:cs typeface="Calibri"/>
              </a:rPr>
              <a:t>at</a:t>
            </a:r>
            <a:r>
              <a:rPr dirty="0" sz="3050" spc="26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the</a:t>
            </a:r>
            <a:r>
              <a:rPr dirty="0" sz="3050" spc="9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same</a:t>
            </a:r>
            <a:r>
              <a:rPr dirty="0" sz="3050" spc="21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time.</a:t>
            </a:r>
            <a:r>
              <a:rPr dirty="0" sz="3050" spc="29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I</a:t>
            </a:r>
            <a:r>
              <a:rPr dirty="0" sz="3050" spc="12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hope</a:t>
            </a:r>
            <a:r>
              <a:rPr dirty="0" sz="3050" spc="229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I</a:t>
            </a:r>
            <a:r>
              <a:rPr dirty="0" sz="3050" spc="165">
                <a:latin typeface="Calibri"/>
                <a:cs typeface="Calibri"/>
              </a:rPr>
              <a:t> </a:t>
            </a:r>
            <a:r>
              <a:rPr dirty="0" sz="3050" spc="90">
                <a:latin typeface="Calibri"/>
                <a:cs typeface="Calibri"/>
              </a:rPr>
              <a:t>will </a:t>
            </a:r>
            <a:r>
              <a:rPr dirty="0" sz="3050">
                <a:latin typeface="Calibri"/>
                <a:cs typeface="Calibri"/>
              </a:rPr>
              <a:t>see</a:t>
            </a:r>
            <a:r>
              <a:rPr dirty="0" sz="3050" spc="20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some</a:t>
            </a:r>
            <a:r>
              <a:rPr dirty="0" sz="3050" spc="185">
                <a:latin typeface="Calibri"/>
                <a:cs typeface="Calibri"/>
              </a:rPr>
              <a:t> </a:t>
            </a:r>
            <a:r>
              <a:rPr dirty="0" sz="3050" spc="-10">
                <a:latin typeface="Calibri"/>
                <a:cs typeface="Calibri"/>
              </a:rPr>
              <a:t>contributions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>
                <a:solidFill>
                  <a:srgbClr val="0F0F0F"/>
                </a:solidFill>
                <a:latin typeface="Calibri"/>
                <a:cs typeface="Calibri"/>
              </a:rPr>
              <a:t>or</a:t>
            </a:r>
            <a:r>
              <a:rPr dirty="0" sz="3050" spc="-1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have</a:t>
            </a:r>
            <a:r>
              <a:rPr dirty="0" sz="3050" spc="9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some</a:t>
            </a:r>
            <a:r>
              <a:rPr dirty="0" sz="3050" spc="180">
                <a:latin typeface="Calibri"/>
                <a:cs typeface="Calibri"/>
              </a:rPr>
              <a:t> </a:t>
            </a:r>
            <a:r>
              <a:rPr dirty="0" sz="3050" spc="-10">
                <a:latin typeface="Calibri"/>
                <a:cs typeface="Calibri"/>
              </a:rPr>
              <a:t>feedback </a:t>
            </a:r>
            <a:r>
              <a:rPr dirty="0" sz="3050">
                <a:latin typeface="Calibri"/>
                <a:cs typeface="Calibri"/>
              </a:rPr>
              <a:t>from</a:t>
            </a:r>
            <a:r>
              <a:rPr dirty="0" sz="3050" spc="17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you</a:t>
            </a:r>
            <a:r>
              <a:rPr dirty="0" sz="3050" spc="60">
                <a:latin typeface="Calibri"/>
                <a:cs typeface="Calibri"/>
              </a:rPr>
              <a:t> </a:t>
            </a:r>
            <a:r>
              <a:rPr dirty="0" sz="3050" spc="110">
                <a:latin typeface="Calibri"/>
                <a:cs typeface="Calibri"/>
              </a:rPr>
              <a:t>in</a:t>
            </a:r>
            <a:r>
              <a:rPr dirty="0" sz="3050" spc="10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the</a:t>
            </a:r>
            <a:r>
              <a:rPr dirty="0" sz="3050" spc="45">
                <a:latin typeface="Calibri"/>
                <a:cs typeface="Calibri"/>
              </a:rPr>
              <a:t> </a:t>
            </a:r>
            <a:r>
              <a:rPr dirty="0" sz="3050" spc="75">
                <a:latin typeface="Calibri"/>
                <a:cs typeface="Calibri"/>
              </a:rPr>
              <a:t>Elixir</a:t>
            </a:r>
            <a:r>
              <a:rPr dirty="0" sz="3050" spc="100">
                <a:latin typeface="Calibri"/>
                <a:cs typeface="Calibri"/>
              </a:rPr>
              <a:t> </a:t>
            </a:r>
            <a:r>
              <a:rPr dirty="0" sz="3050" spc="-10">
                <a:latin typeface="Calibri"/>
                <a:cs typeface="Calibri"/>
              </a:rPr>
              <a:t>side.</a:t>
            </a:r>
            <a:endParaRPr sz="3050">
              <a:latin typeface="Calibri"/>
              <a:cs typeface="Calibri"/>
            </a:endParaRPr>
          </a:p>
          <a:p>
            <a:pPr marL="36195">
              <a:lnSpc>
                <a:spcPct val="100000"/>
              </a:lnSpc>
              <a:spcBef>
                <a:spcPts val="2115"/>
              </a:spcBef>
              <a:tabLst>
                <a:tab pos="1141730" algn="l"/>
                <a:tab pos="1903730" algn="l"/>
                <a:tab pos="2955925" algn="l"/>
                <a:tab pos="3580129" algn="l"/>
                <a:tab pos="4570730" algn="l"/>
              </a:tabLst>
            </a:pPr>
            <a:r>
              <a:rPr dirty="0" sz="2750">
                <a:solidFill>
                  <a:srgbClr val="2669C4"/>
                </a:solidFill>
                <a:latin typeface="Calibri"/>
                <a:cs typeface="Calibri"/>
              </a:rPr>
              <a:t>J</a:t>
            </a:r>
            <a:r>
              <a:rPr dirty="0" sz="2750" spc="-5">
                <a:solidFill>
                  <a:srgbClr val="2669C4"/>
                </a:solidFill>
                <a:latin typeface="Calibri"/>
                <a:cs typeface="Calibri"/>
              </a:rPr>
              <a:t> </a:t>
            </a:r>
            <a:r>
              <a:rPr dirty="0" sz="2750" spc="50">
                <a:solidFill>
                  <a:srgbClr val="1360B5"/>
                </a:solidFill>
                <a:latin typeface="Calibri"/>
                <a:cs typeface="Calibri"/>
              </a:rPr>
              <a:t>U</a:t>
            </a:r>
            <a:r>
              <a:rPr dirty="0" sz="2750" spc="-260">
                <a:solidFill>
                  <a:srgbClr val="1360B5"/>
                </a:solidFill>
                <a:latin typeface="Calibri"/>
                <a:cs typeface="Calibri"/>
              </a:rPr>
              <a:t> </a:t>
            </a:r>
            <a:r>
              <a:rPr dirty="0" sz="2750" spc="-35">
                <a:solidFill>
                  <a:srgbClr val="136BD1"/>
                </a:solidFill>
                <a:latin typeface="Calibri"/>
                <a:cs typeface="Calibri"/>
              </a:rPr>
              <a:t>NE</a:t>
            </a:r>
            <a:r>
              <a:rPr dirty="0" sz="2750">
                <a:solidFill>
                  <a:srgbClr val="136BD1"/>
                </a:solidFill>
                <a:latin typeface="Calibri"/>
                <a:cs typeface="Calibri"/>
              </a:rPr>
              <a:t>	</a:t>
            </a:r>
            <a:r>
              <a:rPr dirty="0" sz="2750" spc="95">
                <a:solidFill>
                  <a:srgbClr val="0F50A7"/>
                </a:solidFill>
                <a:latin typeface="Calibri"/>
                <a:cs typeface="Calibri"/>
              </a:rPr>
              <a:t>2</a:t>
            </a:r>
            <a:r>
              <a:rPr dirty="0" sz="2750" spc="-360">
                <a:solidFill>
                  <a:srgbClr val="0F50A7"/>
                </a:solidFill>
                <a:latin typeface="Calibri"/>
                <a:cs typeface="Calibri"/>
              </a:rPr>
              <a:t> </a:t>
            </a:r>
            <a:r>
              <a:rPr dirty="0" sz="2750" spc="45">
                <a:solidFill>
                  <a:srgbClr val="0C69CC"/>
                </a:solidFill>
                <a:latin typeface="Calibri"/>
                <a:cs typeface="Calibri"/>
              </a:rPr>
              <a:t>9,</a:t>
            </a:r>
            <a:r>
              <a:rPr dirty="0" sz="2750">
                <a:solidFill>
                  <a:srgbClr val="0C69CC"/>
                </a:solidFill>
                <a:latin typeface="Calibri"/>
                <a:cs typeface="Calibri"/>
              </a:rPr>
              <a:t>	</a:t>
            </a:r>
            <a:r>
              <a:rPr dirty="0" sz="2750" spc="170">
                <a:solidFill>
                  <a:srgbClr val="0F50A7"/>
                </a:solidFill>
                <a:latin typeface="Calibri"/>
                <a:cs typeface="Calibri"/>
              </a:rPr>
              <a:t>2011</a:t>
            </a:r>
            <a:r>
              <a:rPr dirty="0" sz="2750">
                <a:solidFill>
                  <a:srgbClr val="0F50A7"/>
                </a:solidFill>
                <a:latin typeface="Calibri"/>
                <a:cs typeface="Calibri"/>
              </a:rPr>
              <a:t>	</a:t>
            </a:r>
            <a:r>
              <a:rPr dirty="0" sz="2750" spc="190">
                <a:solidFill>
                  <a:srgbClr val="1664DB"/>
                </a:solidFill>
                <a:latin typeface="Calibri"/>
                <a:cs typeface="Calibri"/>
              </a:rPr>
              <a:t>AT</a:t>
            </a:r>
            <a:r>
              <a:rPr dirty="0" sz="2750">
                <a:solidFill>
                  <a:srgbClr val="1664DB"/>
                </a:solidFill>
                <a:latin typeface="Calibri"/>
                <a:cs typeface="Calibri"/>
              </a:rPr>
              <a:t>	</a:t>
            </a:r>
            <a:r>
              <a:rPr dirty="0" sz="2750" spc="95">
                <a:solidFill>
                  <a:srgbClr val="1659B5"/>
                </a:solidFill>
                <a:latin typeface="Calibri"/>
                <a:cs typeface="Calibri"/>
              </a:rPr>
              <a:t>2</a:t>
            </a:r>
            <a:r>
              <a:rPr dirty="0" sz="2750" spc="-275">
                <a:solidFill>
                  <a:srgbClr val="1659B5"/>
                </a:solidFill>
                <a:latin typeface="Calibri"/>
                <a:cs typeface="Calibri"/>
              </a:rPr>
              <a:t> </a:t>
            </a:r>
            <a:r>
              <a:rPr dirty="0" sz="2750" spc="50">
                <a:solidFill>
                  <a:srgbClr val="1C5DB1"/>
                </a:solidFill>
                <a:latin typeface="Calibri"/>
                <a:cs typeface="Calibri"/>
              </a:rPr>
              <a:t>:</a:t>
            </a:r>
            <a:r>
              <a:rPr dirty="0" sz="2750" spc="-105">
                <a:solidFill>
                  <a:srgbClr val="1C5DB1"/>
                </a:solidFill>
                <a:latin typeface="Calibri"/>
                <a:cs typeface="Calibri"/>
              </a:rPr>
              <a:t> </a:t>
            </a:r>
            <a:r>
              <a:rPr dirty="0" sz="2750" spc="170">
                <a:solidFill>
                  <a:srgbClr val="0C59A7"/>
                </a:solidFill>
                <a:latin typeface="Calibri"/>
                <a:cs typeface="Calibri"/>
              </a:rPr>
              <a:t>4</a:t>
            </a:r>
            <a:r>
              <a:rPr dirty="0" sz="2750" spc="170">
                <a:solidFill>
                  <a:srgbClr val="135DBF"/>
                </a:solidFill>
                <a:latin typeface="Calibri"/>
                <a:cs typeface="Calibri"/>
              </a:rPr>
              <a:t>2</a:t>
            </a:r>
            <a:r>
              <a:rPr dirty="0" sz="2750">
                <a:solidFill>
                  <a:srgbClr val="135DBF"/>
                </a:solidFill>
                <a:latin typeface="Calibri"/>
                <a:cs typeface="Calibri"/>
              </a:rPr>
              <a:t>	</a:t>
            </a:r>
            <a:r>
              <a:rPr dirty="0" sz="2750" spc="80">
                <a:solidFill>
                  <a:srgbClr val="155EB5"/>
                </a:solidFill>
                <a:latin typeface="Calibri"/>
                <a:cs typeface="Calibri"/>
              </a:rPr>
              <a:t>PM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435351" y="4259579"/>
            <a:ext cx="12738100" cy="0"/>
          </a:xfrm>
          <a:custGeom>
            <a:avLst/>
            <a:gdLst/>
            <a:ahLst/>
            <a:cxnLst/>
            <a:rect l="l" t="t" r="r" b="b"/>
            <a:pathLst>
              <a:path w="12738100" h="0">
                <a:moveTo>
                  <a:pt x="0" y="0"/>
                </a:moveTo>
                <a:lnTo>
                  <a:pt x="12737592" y="0"/>
                </a:lnTo>
              </a:path>
            </a:pathLst>
          </a:custGeom>
          <a:ln w="21336">
            <a:solidFill>
              <a:srgbClr val="AF34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343271" y="2997200"/>
            <a:ext cx="16796385" cy="8558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 sz="2850" spc="105">
                <a:solidFill>
                  <a:srgbClr val="235DA8"/>
                </a:solidFill>
                <a:latin typeface="Calibri"/>
                <a:cs typeface="Calibri"/>
              </a:rPr>
              <a:t>José</a:t>
            </a:r>
            <a:r>
              <a:rPr dirty="0" sz="2850" spc="229">
                <a:solidFill>
                  <a:srgbClr val="235DA8"/>
                </a:solidFill>
                <a:latin typeface="Calibri"/>
                <a:cs typeface="Calibri"/>
              </a:rPr>
              <a:t> </a:t>
            </a:r>
            <a:r>
              <a:rPr dirty="0" sz="2850" spc="85">
                <a:solidFill>
                  <a:srgbClr val="165DCD"/>
                </a:solidFill>
                <a:latin typeface="Calibri"/>
                <a:cs typeface="Calibri"/>
              </a:rPr>
              <a:t>Valim</a:t>
            </a:r>
            <a:r>
              <a:rPr dirty="0" sz="2850" spc="310">
                <a:solidFill>
                  <a:srgbClr val="165DCD"/>
                </a:solidFill>
                <a:latin typeface="Calibri"/>
                <a:cs typeface="Calibri"/>
              </a:rPr>
              <a:t> </a:t>
            </a:r>
            <a:r>
              <a:rPr dirty="0" sz="2850" spc="155">
                <a:latin typeface="Calibri"/>
                <a:cs typeface="Calibri"/>
              </a:rPr>
              <a:t>said...</a:t>
            </a:r>
            <a:endParaRPr sz="2850">
              <a:latin typeface="Calibri"/>
              <a:cs typeface="Calibri"/>
            </a:endParaRPr>
          </a:p>
          <a:p>
            <a:pPr marL="19685" marR="5080" indent="5715">
              <a:lnSpc>
                <a:spcPct val="126099"/>
              </a:lnSpc>
              <a:spcBef>
                <a:spcPts val="1510"/>
              </a:spcBef>
              <a:tabLst>
                <a:tab pos="2123440" algn="l"/>
                <a:tab pos="3625850" algn="l"/>
                <a:tab pos="6649084" algn="l"/>
                <a:tab pos="7413625" algn="l"/>
                <a:tab pos="8223250" algn="l"/>
                <a:tab pos="12928600" algn="l"/>
                <a:tab pos="14417675" algn="l"/>
              </a:tabLst>
            </a:pPr>
            <a:r>
              <a:rPr dirty="0" sz="2900" spc="135">
                <a:solidFill>
                  <a:srgbClr val="0F0F0F"/>
                </a:solidFill>
                <a:latin typeface="Calibri"/>
                <a:cs typeface="Calibri"/>
              </a:rPr>
              <a:t>I</a:t>
            </a:r>
            <a:r>
              <a:rPr dirty="0" sz="2900" spc="10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900" spc="95">
                <a:latin typeface="Calibri"/>
                <a:cs typeface="Calibri"/>
              </a:rPr>
              <a:t>have</a:t>
            </a:r>
            <a:r>
              <a:rPr dirty="0" sz="2900" spc="229">
                <a:latin typeface="Calibri"/>
                <a:cs typeface="Calibri"/>
              </a:rPr>
              <a:t> </a:t>
            </a:r>
            <a:r>
              <a:rPr dirty="0" sz="2900" spc="95">
                <a:latin typeface="Calibri"/>
                <a:cs typeface="Calibri"/>
              </a:rPr>
              <a:t>tried</a:t>
            </a:r>
            <a:r>
              <a:rPr dirty="0" sz="2900" spc="165">
                <a:latin typeface="Calibri"/>
                <a:cs typeface="Calibri"/>
              </a:rPr>
              <a:t> </a:t>
            </a:r>
            <a:r>
              <a:rPr dirty="0" sz="2900" spc="80">
                <a:latin typeface="Calibri"/>
                <a:cs typeface="Calibri"/>
              </a:rPr>
              <a:t>implemented</a:t>
            </a:r>
            <a:r>
              <a:rPr dirty="0" sz="2900" spc="280">
                <a:latin typeface="Calibri"/>
                <a:cs typeface="Calibri"/>
              </a:rPr>
              <a:t> </a:t>
            </a:r>
            <a:r>
              <a:rPr dirty="0" sz="2900" spc="80">
                <a:solidFill>
                  <a:srgbClr val="111111"/>
                </a:solidFill>
                <a:latin typeface="Calibri"/>
                <a:cs typeface="Calibri"/>
              </a:rPr>
              <a:t>a</a:t>
            </a:r>
            <a:r>
              <a:rPr dirty="0" sz="2900" spc="24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900" spc="114">
                <a:latin typeface="Calibri"/>
                <a:cs typeface="Calibri"/>
              </a:rPr>
              <a:t>small</a:t>
            </a:r>
            <a:r>
              <a:rPr dirty="0" sz="2900" spc="135">
                <a:latin typeface="Calibri"/>
                <a:cs typeface="Calibri"/>
              </a:rPr>
              <a:t> </a:t>
            </a:r>
            <a:r>
              <a:rPr dirty="0" sz="2900" spc="60">
                <a:latin typeface="Calibri"/>
                <a:cs typeface="Calibri"/>
              </a:rPr>
              <a:t>language</a:t>
            </a:r>
            <a:r>
              <a:rPr dirty="0" sz="2900" spc="355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on</a:t>
            </a:r>
            <a:r>
              <a:rPr dirty="0" sz="2900" spc="85">
                <a:latin typeface="Calibri"/>
                <a:cs typeface="Calibri"/>
              </a:rPr>
              <a:t> </a:t>
            </a:r>
            <a:r>
              <a:rPr dirty="0" sz="2900" spc="90">
                <a:latin typeface="Calibri"/>
                <a:cs typeface="Calibri"/>
              </a:rPr>
              <a:t>Erlang</a:t>
            </a:r>
            <a:r>
              <a:rPr dirty="0" sz="2900" spc="225">
                <a:latin typeface="Calibri"/>
                <a:cs typeface="Calibri"/>
              </a:rPr>
              <a:t> </a:t>
            </a:r>
            <a:r>
              <a:rPr dirty="0" sz="2900" spc="90">
                <a:latin typeface="Calibri"/>
                <a:cs typeface="Calibri"/>
              </a:rPr>
              <a:t>before,</a:t>
            </a:r>
            <a:r>
              <a:rPr dirty="0" sz="2900" spc="345">
                <a:latin typeface="Calibri"/>
                <a:cs typeface="Calibri"/>
              </a:rPr>
              <a:t> </a:t>
            </a:r>
            <a:r>
              <a:rPr dirty="0" sz="2900" spc="75">
                <a:latin typeface="Calibri"/>
                <a:cs typeface="Calibri"/>
              </a:rPr>
              <a:t>but</a:t>
            </a:r>
            <a:r>
              <a:rPr dirty="0" sz="2900" spc="200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it</a:t>
            </a:r>
            <a:r>
              <a:rPr dirty="0" sz="2900" spc="370">
                <a:latin typeface="Calibri"/>
                <a:cs typeface="Calibri"/>
              </a:rPr>
              <a:t> </a:t>
            </a:r>
            <a:r>
              <a:rPr dirty="0" sz="2900" spc="75">
                <a:latin typeface="Calibri"/>
                <a:cs typeface="Calibri"/>
              </a:rPr>
              <a:t>never</a:t>
            </a:r>
            <a:r>
              <a:rPr dirty="0" sz="2900" spc="340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went</a:t>
            </a:r>
            <a:r>
              <a:rPr dirty="0" sz="2900" spc="250">
                <a:latin typeface="Calibri"/>
                <a:cs typeface="Calibri"/>
              </a:rPr>
              <a:t> </a:t>
            </a:r>
            <a:r>
              <a:rPr dirty="0" sz="2900" spc="100">
                <a:latin typeface="Calibri"/>
                <a:cs typeface="Calibri"/>
              </a:rPr>
              <a:t>public</a:t>
            </a:r>
            <a:r>
              <a:rPr dirty="0" sz="2900" spc="315">
                <a:latin typeface="Calibri"/>
                <a:cs typeface="Calibri"/>
              </a:rPr>
              <a:t> </a:t>
            </a:r>
            <a:r>
              <a:rPr dirty="0" sz="2900" spc="60">
                <a:latin typeface="Calibri"/>
                <a:cs typeface="Calibri"/>
              </a:rPr>
              <a:t>because</a:t>
            </a:r>
            <a:r>
              <a:rPr dirty="0" sz="2900" spc="365">
                <a:latin typeface="Calibri"/>
                <a:cs typeface="Calibri"/>
              </a:rPr>
              <a:t> </a:t>
            </a:r>
            <a:r>
              <a:rPr dirty="0" sz="2900">
                <a:solidFill>
                  <a:srgbClr val="161616"/>
                </a:solidFill>
                <a:latin typeface="Calibri"/>
                <a:cs typeface="Calibri"/>
              </a:rPr>
              <a:t>I</a:t>
            </a:r>
            <a:r>
              <a:rPr dirty="0" sz="2900" spc="14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900" spc="85">
                <a:latin typeface="Calibri"/>
                <a:cs typeface="Calibri"/>
              </a:rPr>
              <a:t>could </a:t>
            </a:r>
            <a:r>
              <a:rPr dirty="0" sz="2900" spc="90">
                <a:latin typeface="Calibri"/>
                <a:cs typeface="Calibri"/>
              </a:rPr>
              <a:t>barely</a:t>
            </a:r>
            <a:r>
              <a:rPr dirty="0" sz="2900" spc="345">
                <a:latin typeface="Calibri"/>
                <a:cs typeface="Calibri"/>
              </a:rPr>
              <a:t> </a:t>
            </a:r>
            <a:r>
              <a:rPr dirty="0" sz="2900" spc="70">
                <a:latin typeface="Calibri"/>
                <a:cs typeface="Calibri"/>
              </a:rPr>
              <a:t>get</a:t>
            </a:r>
            <a:r>
              <a:rPr dirty="0" sz="2900" spc="190">
                <a:latin typeface="Calibri"/>
                <a:cs typeface="Calibri"/>
              </a:rPr>
              <a:t> </a:t>
            </a:r>
            <a:r>
              <a:rPr dirty="0" sz="2900" spc="-25">
                <a:latin typeface="Calibri"/>
                <a:cs typeface="Calibri"/>
              </a:rPr>
              <a:t>it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45">
                <a:latin typeface="Calibri"/>
                <a:cs typeface="Calibri"/>
              </a:rPr>
              <a:t>working.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80">
                <a:latin typeface="Calibri"/>
                <a:cs typeface="Calibri"/>
              </a:rPr>
              <a:t>Then</a:t>
            </a:r>
            <a:r>
              <a:rPr dirty="0" sz="2900" spc="315">
                <a:latin typeface="Calibri"/>
                <a:cs typeface="Calibri"/>
              </a:rPr>
              <a:t> </a:t>
            </a:r>
            <a:r>
              <a:rPr dirty="0" u="heavy" sz="290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someone</a:t>
            </a:r>
            <a:r>
              <a:rPr dirty="0" u="heavy" sz="2900" spc="345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45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pointed</a:t>
            </a:r>
            <a:r>
              <a:rPr dirty="0" u="heavy" sz="290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	</a:t>
            </a:r>
            <a:r>
              <a:rPr dirty="0" u="heavy" sz="2900" spc="55">
                <a:solidFill>
                  <a:srgbClr val="111111"/>
                </a:solidFill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to</a:t>
            </a:r>
            <a:r>
              <a:rPr dirty="0" u="heavy" sz="2900" spc="80">
                <a:solidFill>
                  <a:srgbClr val="111111"/>
                </a:solidFill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11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me</a:t>
            </a:r>
            <a:r>
              <a:rPr dirty="0" u="heavy" sz="2900" spc="18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125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leex</a:t>
            </a:r>
            <a:r>
              <a:rPr dirty="0" u="heavy" sz="2900" spc="27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5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and</a:t>
            </a:r>
            <a:r>
              <a:rPr dirty="0" u="heavy" sz="2900" spc="19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Reia's</a:t>
            </a:r>
            <a:r>
              <a:rPr dirty="0" u="heavy" sz="2900" spc="295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11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lexer</a:t>
            </a:r>
            <a:r>
              <a:rPr dirty="0" u="heavy" sz="2900" spc="26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8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as</a:t>
            </a:r>
            <a:r>
              <a:rPr dirty="0" u="heavy" sz="2900" spc="11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12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an</a:t>
            </a:r>
            <a:r>
              <a:rPr dirty="0" u="heavy" sz="2900" spc="90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75">
                <a:uFill>
                  <a:solidFill>
                    <a:srgbClr val="A3280F"/>
                  </a:solidFill>
                </a:uFill>
                <a:latin typeface="Calibri"/>
                <a:cs typeface="Calibri"/>
              </a:rPr>
              <a:t>example.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100">
                <a:latin typeface="Calibri"/>
                <a:cs typeface="Calibri"/>
              </a:rPr>
              <a:t>That</a:t>
            </a:r>
            <a:r>
              <a:rPr dirty="0" sz="2900" spc="265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was</a:t>
            </a:r>
            <a:r>
              <a:rPr dirty="0" sz="2900" spc="275">
                <a:latin typeface="Calibri"/>
                <a:cs typeface="Calibri"/>
              </a:rPr>
              <a:t> </a:t>
            </a:r>
            <a:r>
              <a:rPr dirty="0" sz="2900" spc="5">
                <a:latin typeface="Calibri"/>
                <a:cs typeface="Calibri"/>
              </a:rPr>
              <a:t>a </a:t>
            </a:r>
            <a:r>
              <a:rPr dirty="0" sz="2900" spc="50">
                <a:latin typeface="Calibri"/>
                <a:cs typeface="Calibri"/>
              </a:rPr>
              <a:t>huge</a:t>
            </a:r>
            <a:r>
              <a:rPr dirty="0" sz="2900" spc="190">
                <a:latin typeface="Calibri"/>
                <a:cs typeface="Calibri"/>
              </a:rPr>
              <a:t> </a:t>
            </a:r>
            <a:r>
              <a:rPr dirty="0" sz="2900" spc="125">
                <a:latin typeface="Calibri"/>
                <a:cs typeface="Calibri"/>
              </a:rPr>
              <a:t>help.</a:t>
            </a:r>
            <a:r>
              <a:rPr dirty="0" sz="2900" spc="325">
                <a:latin typeface="Calibri"/>
                <a:cs typeface="Calibri"/>
              </a:rPr>
              <a:t> </a:t>
            </a:r>
            <a:r>
              <a:rPr dirty="0" sz="2900" spc="75">
                <a:solidFill>
                  <a:srgbClr val="131313"/>
                </a:solidFill>
                <a:latin typeface="Calibri"/>
                <a:cs typeface="Calibri"/>
              </a:rPr>
              <a:t>I</a:t>
            </a:r>
            <a:r>
              <a:rPr dirty="0" sz="2900" spc="18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900" spc="65">
                <a:latin typeface="Calibri"/>
                <a:cs typeface="Calibri"/>
              </a:rPr>
              <a:t>even</a:t>
            </a:r>
            <a:r>
              <a:rPr dirty="0" sz="2900" spc="275">
                <a:latin typeface="Calibri"/>
                <a:cs typeface="Calibri"/>
              </a:rPr>
              <a:t> </a:t>
            </a:r>
            <a:r>
              <a:rPr dirty="0" sz="2900" spc="55">
                <a:latin typeface="Calibri"/>
                <a:cs typeface="Calibri"/>
              </a:rPr>
              <a:t>added</a:t>
            </a:r>
            <a:r>
              <a:rPr dirty="0" sz="2900" spc="270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Reia's</a:t>
            </a:r>
            <a:r>
              <a:rPr dirty="0" sz="2900" spc="325">
                <a:latin typeface="Calibri"/>
                <a:cs typeface="Calibri"/>
              </a:rPr>
              <a:t> </a:t>
            </a:r>
            <a:r>
              <a:rPr dirty="0" sz="2900" spc="45">
                <a:latin typeface="Calibri"/>
                <a:cs typeface="Calibri"/>
              </a:rPr>
              <a:t>copyright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90">
                <a:latin typeface="Calibri"/>
                <a:cs typeface="Calibri"/>
              </a:rPr>
              <a:t>notice</a:t>
            </a:r>
            <a:r>
              <a:rPr dirty="0" sz="2900" spc="210">
                <a:latin typeface="Calibri"/>
                <a:cs typeface="Calibri"/>
              </a:rPr>
              <a:t> </a:t>
            </a:r>
            <a:r>
              <a:rPr dirty="0" sz="2900" spc="55">
                <a:latin typeface="Calibri"/>
                <a:cs typeface="Calibri"/>
              </a:rPr>
              <a:t>at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75">
                <a:latin typeface="Calibri"/>
                <a:cs typeface="Calibri"/>
              </a:rPr>
              <a:t>the</a:t>
            </a:r>
            <a:r>
              <a:rPr dirty="0" sz="2900" spc="195">
                <a:latin typeface="Calibri"/>
                <a:cs typeface="Calibri"/>
              </a:rPr>
              <a:t> </a:t>
            </a:r>
            <a:r>
              <a:rPr dirty="0" sz="2900" spc="50">
                <a:latin typeface="Calibri"/>
                <a:cs typeface="Calibri"/>
              </a:rPr>
              <a:t>top</a:t>
            </a:r>
            <a:r>
              <a:rPr dirty="0" sz="2900" spc="140">
                <a:latin typeface="Calibri"/>
                <a:cs typeface="Calibri"/>
              </a:rPr>
              <a:t> </a:t>
            </a:r>
            <a:r>
              <a:rPr dirty="0" sz="2900" spc="55">
                <a:latin typeface="Calibri"/>
                <a:cs typeface="Calibri"/>
              </a:rPr>
              <a:t>of</a:t>
            </a:r>
            <a:r>
              <a:rPr dirty="0" sz="2900" spc="270">
                <a:latin typeface="Calibri"/>
                <a:cs typeface="Calibri"/>
              </a:rPr>
              <a:t> </a:t>
            </a:r>
            <a:r>
              <a:rPr dirty="0" sz="2900" spc="75">
                <a:latin typeface="Calibri"/>
                <a:cs typeface="Calibri"/>
              </a:rPr>
              <a:t>the</a:t>
            </a:r>
            <a:r>
              <a:rPr dirty="0" sz="2900" spc="175">
                <a:latin typeface="Calibri"/>
                <a:cs typeface="Calibri"/>
              </a:rPr>
              <a:t> </a:t>
            </a:r>
            <a:r>
              <a:rPr dirty="0" sz="2900" spc="135">
                <a:latin typeface="Calibri"/>
                <a:cs typeface="Calibri"/>
              </a:rPr>
              <a:t>lexer</a:t>
            </a:r>
            <a:r>
              <a:rPr dirty="0" sz="2900" spc="114">
                <a:latin typeface="Calibri"/>
                <a:cs typeface="Calibri"/>
              </a:rPr>
              <a:t> </a:t>
            </a:r>
            <a:r>
              <a:rPr dirty="0" sz="2900" spc="65">
                <a:latin typeface="Calibri"/>
                <a:cs typeface="Calibri"/>
              </a:rPr>
              <a:t>because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70">
                <a:latin typeface="Calibri"/>
                <a:cs typeface="Calibri"/>
              </a:rPr>
              <a:t>there</a:t>
            </a:r>
            <a:r>
              <a:rPr dirty="0" sz="2900" spc="229">
                <a:latin typeface="Calibri"/>
                <a:cs typeface="Calibri"/>
              </a:rPr>
              <a:t> </a:t>
            </a:r>
            <a:r>
              <a:rPr dirty="0" sz="2900" spc="85">
                <a:latin typeface="Calibri"/>
                <a:cs typeface="Calibri"/>
              </a:rPr>
              <a:t>are</a:t>
            </a:r>
            <a:r>
              <a:rPr dirty="0" sz="2900" spc="220">
                <a:latin typeface="Calibri"/>
                <a:cs typeface="Calibri"/>
              </a:rPr>
              <a:t> </a:t>
            </a:r>
            <a:r>
              <a:rPr dirty="0" sz="2900" spc="100">
                <a:latin typeface="Calibri"/>
                <a:cs typeface="Calibri"/>
              </a:rPr>
              <a:t>stil!</a:t>
            </a:r>
            <a:r>
              <a:rPr dirty="0" sz="2900" spc="40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some</a:t>
            </a:r>
            <a:r>
              <a:rPr dirty="0" sz="2900" spc="280">
                <a:latin typeface="Calibri"/>
                <a:cs typeface="Calibri"/>
              </a:rPr>
              <a:t> </a:t>
            </a:r>
            <a:r>
              <a:rPr dirty="0" sz="2900" spc="70">
                <a:latin typeface="Calibri"/>
                <a:cs typeface="Calibri"/>
              </a:rPr>
              <a:t>bits </a:t>
            </a:r>
            <a:r>
              <a:rPr dirty="0" sz="2900">
                <a:latin typeface="Calibri"/>
                <a:cs typeface="Calibri"/>
              </a:rPr>
              <a:t>from</a:t>
            </a:r>
            <a:r>
              <a:rPr dirty="0" sz="2900" spc="305">
                <a:latin typeface="Calibri"/>
                <a:cs typeface="Calibri"/>
              </a:rPr>
              <a:t> </a:t>
            </a:r>
            <a:r>
              <a:rPr dirty="0" sz="2900">
                <a:latin typeface="Calibri"/>
                <a:cs typeface="Calibri"/>
              </a:rPr>
              <a:t>Reia's</a:t>
            </a:r>
            <a:r>
              <a:rPr dirty="0" sz="2900" spc="365">
                <a:latin typeface="Calibri"/>
                <a:cs typeface="Calibri"/>
              </a:rPr>
              <a:t> </a:t>
            </a:r>
            <a:r>
              <a:rPr dirty="0" sz="2900" spc="135">
                <a:latin typeface="Calibri"/>
                <a:cs typeface="Calibri"/>
              </a:rPr>
              <a:t>lexer</a:t>
            </a:r>
            <a:r>
              <a:rPr dirty="0" sz="2900" spc="130">
                <a:latin typeface="Calibri"/>
                <a:cs typeface="Calibri"/>
              </a:rPr>
              <a:t> </a:t>
            </a:r>
            <a:r>
              <a:rPr dirty="0" sz="2900" spc="125">
                <a:latin typeface="Calibri"/>
                <a:cs typeface="Calibri"/>
              </a:rPr>
              <a:t>in</a:t>
            </a:r>
            <a:r>
              <a:rPr dirty="0" sz="2900" spc="355">
                <a:latin typeface="Calibri"/>
                <a:cs typeface="Calibri"/>
              </a:rPr>
              <a:t> </a:t>
            </a:r>
            <a:r>
              <a:rPr dirty="0" sz="2900" spc="45">
                <a:latin typeface="Calibri"/>
                <a:cs typeface="Calibri"/>
              </a:rPr>
              <a:t>there!</a:t>
            </a:r>
            <a:endParaRPr sz="2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2900">
              <a:latin typeface="Calibri"/>
              <a:cs typeface="Calibri"/>
            </a:endParaRPr>
          </a:p>
          <a:p>
            <a:pPr marL="18415" marR="228600" indent="2540">
              <a:lnSpc>
                <a:spcPct val="116900"/>
              </a:lnSpc>
              <a:tabLst>
                <a:tab pos="3872229" algn="l"/>
                <a:tab pos="7199630" algn="l"/>
                <a:tab pos="12568555" algn="l"/>
              </a:tabLst>
            </a:pPr>
            <a:r>
              <a:rPr dirty="0" sz="3150" spc="-40">
                <a:latin typeface="Calibri"/>
                <a:cs typeface="Calibri"/>
              </a:rPr>
              <a:t>Another</a:t>
            </a:r>
            <a:r>
              <a:rPr dirty="0" sz="3150" spc="25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language</a:t>
            </a:r>
            <a:r>
              <a:rPr dirty="0" sz="3150" spc="18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that</a:t>
            </a:r>
            <a:r>
              <a:rPr dirty="0" sz="3150" spc="5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helped</a:t>
            </a:r>
            <a:r>
              <a:rPr dirty="0" sz="3150" spc="-2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me</a:t>
            </a:r>
            <a:r>
              <a:rPr dirty="0" sz="3150" spc="20">
                <a:latin typeface="Calibri"/>
                <a:cs typeface="Calibri"/>
              </a:rPr>
              <a:t> </a:t>
            </a:r>
            <a:r>
              <a:rPr dirty="0" sz="3150" spc="-40">
                <a:latin typeface="Calibri"/>
                <a:cs typeface="Calibri"/>
              </a:rPr>
              <a:t>was</a:t>
            </a:r>
            <a:r>
              <a:rPr dirty="0" sz="3150" spc="-50">
                <a:latin typeface="Calibri"/>
                <a:cs typeface="Calibri"/>
              </a:rPr>
              <a:t> </a:t>
            </a:r>
            <a:r>
              <a:rPr dirty="0" sz="3150" spc="70">
                <a:latin typeface="Calibri"/>
                <a:cs typeface="Calibri"/>
              </a:rPr>
              <a:t>LFE.</a:t>
            </a:r>
            <a:r>
              <a:rPr dirty="0" sz="3150" spc="16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The</a:t>
            </a:r>
            <a:r>
              <a:rPr dirty="0" sz="3150" spc="-6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REPL</a:t>
            </a:r>
            <a:r>
              <a:rPr dirty="0" sz="3150" spc="10">
                <a:latin typeface="Calibri"/>
                <a:cs typeface="Calibri"/>
              </a:rPr>
              <a:t> </a:t>
            </a:r>
            <a:r>
              <a:rPr dirty="0" sz="3150" spc="75">
                <a:solidFill>
                  <a:srgbClr val="0F0F0F"/>
                </a:solidFill>
                <a:latin typeface="Calibri"/>
                <a:cs typeface="Calibri"/>
              </a:rPr>
              <a:t>is</a:t>
            </a:r>
            <a:r>
              <a:rPr dirty="0" sz="3150" spc="-12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based</a:t>
            </a:r>
            <a:r>
              <a:rPr dirty="0" sz="3150" spc="-15">
                <a:latin typeface="Calibri"/>
                <a:cs typeface="Calibri"/>
              </a:rPr>
              <a:t> </a:t>
            </a:r>
            <a:r>
              <a:rPr dirty="0" sz="3150">
                <a:solidFill>
                  <a:srgbClr val="0E0E0E"/>
                </a:solidFill>
                <a:latin typeface="Calibri"/>
                <a:cs typeface="Calibri"/>
              </a:rPr>
              <a:t>on</a:t>
            </a:r>
            <a:r>
              <a:rPr dirty="0" sz="3150" spc="80">
                <a:solidFill>
                  <a:srgbClr val="0E0E0E"/>
                </a:solidFill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their</a:t>
            </a:r>
            <a:r>
              <a:rPr dirty="0" sz="3150" spc="25">
                <a:latin typeface="Calibri"/>
                <a:cs typeface="Calibri"/>
              </a:rPr>
              <a:t> </a:t>
            </a:r>
            <a:r>
              <a:rPr dirty="0" sz="3150" spc="-40">
                <a:latin typeface="Calibri"/>
                <a:cs typeface="Calibri"/>
              </a:rPr>
              <a:t>imptementation</a:t>
            </a:r>
            <a:r>
              <a:rPr dirty="0" sz="3150" spc="-14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and</a:t>
            </a:r>
            <a:r>
              <a:rPr dirty="0" sz="3150" spc="-8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part</a:t>
            </a:r>
            <a:r>
              <a:rPr dirty="0" sz="3150" spc="3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of</a:t>
            </a:r>
            <a:r>
              <a:rPr dirty="0" sz="3150" spc="100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the </a:t>
            </a:r>
            <a:r>
              <a:rPr dirty="0" sz="3050">
                <a:latin typeface="Calibri"/>
                <a:cs typeface="Calibri"/>
              </a:rPr>
              <a:t>build</a:t>
            </a:r>
            <a:r>
              <a:rPr dirty="0" sz="3050" spc="12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scripts</a:t>
            </a:r>
            <a:r>
              <a:rPr dirty="0" sz="3050" spc="360">
                <a:latin typeface="Calibri"/>
                <a:cs typeface="Calibri"/>
              </a:rPr>
              <a:t> </a:t>
            </a:r>
            <a:r>
              <a:rPr dirty="0" sz="3050" spc="50">
                <a:solidFill>
                  <a:srgbClr val="161616"/>
                </a:solidFill>
                <a:latin typeface="Calibri"/>
                <a:cs typeface="Calibri"/>
              </a:rPr>
              <a:t>(I </a:t>
            </a:r>
            <a:r>
              <a:rPr dirty="0" sz="3050">
                <a:latin typeface="Calibri"/>
                <a:cs typeface="Calibri"/>
              </a:rPr>
              <a:t>have</a:t>
            </a:r>
            <a:r>
              <a:rPr dirty="0" sz="3050" spc="16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never</a:t>
            </a:r>
            <a:r>
              <a:rPr dirty="0" sz="3050" spc="23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written</a:t>
            </a:r>
            <a:r>
              <a:rPr dirty="0" sz="3050" spc="29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a</a:t>
            </a:r>
            <a:r>
              <a:rPr dirty="0" sz="3050" spc="-1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Makefife</a:t>
            </a:r>
            <a:r>
              <a:rPr dirty="0" sz="3050" spc="26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before</a:t>
            </a:r>
            <a:r>
              <a:rPr dirty="0" sz="3050" spc="235">
                <a:latin typeface="Calibri"/>
                <a:cs typeface="Calibri"/>
              </a:rPr>
              <a:t> </a:t>
            </a:r>
            <a:r>
              <a:rPr dirty="0" sz="3050" spc="90">
                <a:latin typeface="Calibri"/>
                <a:cs typeface="Calibri"/>
              </a:rPr>
              <a:t>Elixir,</a:t>
            </a:r>
            <a:r>
              <a:rPr dirty="0" sz="3050" spc="24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but</a:t>
            </a:r>
            <a:r>
              <a:rPr dirty="0" sz="3050" spc="240">
                <a:latin typeface="Calibri"/>
                <a:cs typeface="Calibri"/>
              </a:rPr>
              <a:t> </a:t>
            </a:r>
            <a:r>
              <a:rPr dirty="0" sz="3050" spc="80">
                <a:latin typeface="Calibri"/>
                <a:cs typeface="Calibri"/>
              </a:rPr>
              <a:t>at</a:t>
            </a:r>
            <a:r>
              <a:rPr dirty="0" sz="3050" spc="21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that</a:t>
            </a:r>
            <a:r>
              <a:rPr dirty="0" sz="3050" spc="254">
                <a:latin typeface="Calibri"/>
                <a:cs typeface="Calibri"/>
              </a:rPr>
              <a:t> </a:t>
            </a:r>
            <a:r>
              <a:rPr dirty="0" sz="3050" spc="-10">
                <a:latin typeface="Calibri"/>
                <a:cs typeface="Calibri"/>
              </a:rPr>
              <a:t>point,</a:t>
            </a:r>
            <a:r>
              <a:rPr dirty="0" sz="3050">
                <a:latin typeface="Calibri"/>
                <a:cs typeface="Calibri"/>
              </a:rPr>
              <a:t>	I</a:t>
            </a:r>
            <a:r>
              <a:rPr dirty="0" sz="3050" spc="13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was</a:t>
            </a:r>
            <a:r>
              <a:rPr dirty="0" sz="3050" spc="14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decided</a:t>
            </a:r>
            <a:r>
              <a:rPr dirty="0" sz="3050" spc="34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to</a:t>
            </a:r>
            <a:r>
              <a:rPr dirty="0" sz="3050" spc="7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use</a:t>
            </a:r>
            <a:r>
              <a:rPr dirty="0" sz="3050" spc="150">
                <a:latin typeface="Calibri"/>
                <a:cs typeface="Calibri"/>
              </a:rPr>
              <a:t> </a:t>
            </a:r>
            <a:r>
              <a:rPr dirty="0" sz="3050" spc="-25">
                <a:latin typeface="Calibri"/>
                <a:cs typeface="Calibri"/>
              </a:rPr>
              <a:t>all </a:t>
            </a:r>
            <a:r>
              <a:rPr dirty="0" sz="3150" spc="-10">
                <a:latin typeface="Calibri"/>
                <a:cs typeface="Calibri"/>
              </a:rPr>
              <a:t>tools</a:t>
            </a:r>
            <a:r>
              <a:rPr dirty="0" sz="3150" spc="-14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Erlang</a:t>
            </a:r>
            <a:r>
              <a:rPr dirty="0" sz="3150" spc="-95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deve\opers</a:t>
            </a:r>
            <a:r>
              <a:rPr dirty="0" sz="3150">
                <a:latin typeface="Calibri"/>
                <a:cs typeface="Calibri"/>
              </a:rPr>
              <a:t>	</a:t>
            </a:r>
            <a:r>
              <a:rPr dirty="0" sz="3150" spc="-10">
                <a:latin typeface="Calibri"/>
                <a:cs typeface="Calibri"/>
              </a:rPr>
              <a:t>usually</a:t>
            </a:r>
            <a:r>
              <a:rPr dirty="0" sz="3150" spc="6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use,</a:t>
            </a:r>
            <a:r>
              <a:rPr dirty="0" sz="3150" spc="100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respect</a:t>
            </a:r>
            <a:r>
              <a:rPr dirty="0" sz="3150">
                <a:latin typeface="Calibri"/>
                <a:cs typeface="Calibri"/>
              </a:rPr>
              <a:t>	the</a:t>
            </a:r>
            <a:r>
              <a:rPr dirty="0" sz="3150" spc="-55">
                <a:latin typeface="Calibri"/>
                <a:cs typeface="Calibri"/>
              </a:rPr>
              <a:t> </a:t>
            </a:r>
            <a:r>
              <a:rPr dirty="0" sz="3150" spc="-50">
                <a:latin typeface="Calibri"/>
                <a:cs typeface="Calibri"/>
              </a:rPr>
              <a:t>same</a:t>
            </a:r>
            <a:r>
              <a:rPr dirty="0" sz="3150" spc="-3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project</a:t>
            </a:r>
            <a:r>
              <a:rPr dirty="0" sz="3150" spc="6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structure</a:t>
            </a:r>
            <a:r>
              <a:rPr dirty="0" sz="3150" spc="114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and</a:t>
            </a:r>
            <a:r>
              <a:rPr dirty="0" sz="3150" spc="-5">
                <a:latin typeface="Calibri"/>
                <a:cs typeface="Calibri"/>
              </a:rPr>
              <a:t> </a:t>
            </a:r>
            <a:r>
              <a:rPr dirty="0" sz="3150">
                <a:solidFill>
                  <a:srgbClr val="0A0A0A"/>
                </a:solidFill>
                <a:latin typeface="Calibri"/>
                <a:cs typeface="Calibri"/>
              </a:rPr>
              <a:t>so</a:t>
            </a:r>
            <a:r>
              <a:rPr dirty="0" sz="3150" spc="-15">
                <a:solidFill>
                  <a:srgbClr val="0A0A0A"/>
                </a:solidFill>
                <a:latin typeface="Calibri"/>
                <a:cs typeface="Calibri"/>
              </a:rPr>
              <a:t> </a:t>
            </a:r>
            <a:r>
              <a:rPr dirty="0" sz="3150" spc="-20">
                <a:latin typeface="Calibri"/>
                <a:cs typeface="Calibri"/>
              </a:rPr>
              <a:t>on).</a:t>
            </a:r>
            <a:endParaRPr sz="3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3150">
              <a:latin typeface="Calibri"/>
              <a:cs typeface="Calibri"/>
            </a:endParaRPr>
          </a:p>
          <a:p>
            <a:pPr marL="12700" marR="140970" indent="10160">
              <a:lnSpc>
                <a:spcPct val="117200"/>
              </a:lnSpc>
              <a:tabLst>
                <a:tab pos="1911350" algn="l"/>
                <a:tab pos="10565130" algn="l"/>
                <a:tab pos="10817860" algn="l"/>
                <a:tab pos="11899265" algn="l"/>
                <a:tab pos="12821920" algn="l"/>
                <a:tab pos="13178155" algn="l"/>
              </a:tabLst>
            </a:pPr>
            <a:r>
              <a:rPr dirty="0" sz="3150">
                <a:solidFill>
                  <a:srgbClr val="161616"/>
                </a:solidFill>
                <a:latin typeface="Calibri"/>
                <a:cs typeface="Calibri"/>
              </a:rPr>
              <a:t>I</a:t>
            </a:r>
            <a:r>
              <a:rPr dirty="0" sz="3150" spc="6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3150" spc="-55">
                <a:latin typeface="Calibri"/>
                <a:cs typeface="Calibri"/>
              </a:rPr>
              <a:t>guess</a:t>
            </a:r>
            <a:r>
              <a:rPr dirty="0" sz="3150" spc="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what</a:t>
            </a:r>
            <a:r>
              <a:rPr dirty="0" sz="3150" spc="6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I</a:t>
            </a:r>
            <a:r>
              <a:rPr dirty="0" sz="3150" spc="2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am</a:t>
            </a:r>
            <a:r>
              <a:rPr dirty="0" sz="3150" spc="11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trying</a:t>
            </a:r>
            <a:r>
              <a:rPr dirty="0" sz="3150" spc="120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to</a:t>
            </a:r>
            <a:r>
              <a:rPr dirty="0" sz="3150" spc="-5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say</a:t>
            </a:r>
            <a:r>
              <a:rPr dirty="0" sz="3150" spc="-35">
                <a:latin typeface="Calibri"/>
                <a:cs typeface="Calibri"/>
              </a:rPr>
              <a:t> </a:t>
            </a:r>
            <a:r>
              <a:rPr dirty="0" sz="3150" spc="75">
                <a:solidFill>
                  <a:srgbClr val="111111"/>
                </a:solidFill>
                <a:latin typeface="Calibri"/>
                <a:cs typeface="Calibri"/>
              </a:rPr>
              <a:t>is</a:t>
            </a:r>
            <a:r>
              <a:rPr dirty="0" sz="3150" spc="-3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that</a:t>
            </a:r>
            <a:r>
              <a:rPr dirty="0" sz="3150" spc="5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having</a:t>
            </a:r>
            <a:r>
              <a:rPr dirty="0" sz="3150" spc="13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different</a:t>
            </a:r>
            <a:r>
              <a:rPr dirty="0" sz="3150" spc="140">
                <a:latin typeface="Calibri"/>
                <a:cs typeface="Calibri"/>
              </a:rPr>
              <a:t> </a:t>
            </a:r>
            <a:r>
              <a:rPr dirty="0" sz="3150" spc="-10">
                <a:latin typeface="Calibri"/>
                <a:cs typeface="Calibri"/>
              </a:rPr>
              <a:t>languages</a:t>
            </a:r>
            <a:r>
              <a:rPr dirty="0" sz="3150">
                <a:latin typeface="Calibri"/>
                <a:cs typeface="Calibri"/>
              </a:rPr>
              <a:t>	(even</a:t>
            </a:r>
            <a:r>
              <a:rPr dirty="0" sz="3150" spc="-100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if</a:t>
            </a:r>
            <a:r>
              <a:rPr dirty="0" sz="3150">
                <a:latin typeface="Calibri"/>
                <a:cs typeface="Calibri"/>
              </a:rPr>
              <a:t>	similar)</a:t>
            </a:r>
            <a:r>
              <a:rPr dirty="0" sz="3150" spc="55">
                <a:latin typeface="Calibri"/>
                <a:cs typeface="Calibri"/>
              </a:rPr>
              <a:t> </a:t>
            </a:r>
            <a:r>
              <a:rPr dirty="0" sz="3150" spc="75">
                <a:latin typeface="Calibri"/>
                <a:cs typeface="Calibri"/>
              </a:rPr>
              <a:t>is</a:t>
            </a:r>
            <a:r>
              <a:rPr dirty="0" sz="3150" spc="-2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great</a:t>
            </a:r>
            <a:r>
              <a:rPr dirty="0" sz="3150" spc="225">
                <a:latin typeface="Calibri"/>
                <a:cs typeface="Calibri"/>
              </a:rPr>
              <a:t> </a:t>
            </a:r>
            <a:r>
              <a:rPr dirty="0" sz="3150">
                <a:latin typeface="Calibri"/>
                <a:cs typeface="Calibri"/>
              </a:rPr>
              <a:t>to</a:t>
            </a:r>
            <a:r>
              <a:rPr dirty="0" sz="3150" spc="40">
                <a:latin typeface="Calibri"/>
                <a:cs typeface="Calibri"/>
              </a:rPr>
              <a:t> </a:t>
            </a:r>
            <a:r>
              <a:rPr dirty="0" sz="3150" spc="-25">
                <a:latin typeface="Calibri"/>
                <a:cs typeface="Calibri"/>
              </a:rPr>
              <a:t>the </a:t>
            </a:r>
            <a:r>
              <a:rPr dirty="0" sz="3100" spc="-10">
                <a:latin typeface="Calibri"/>
                <a:cs typeface="Calibri"/>
              </a:rPr>
              <a:t>ecosystem.</a:t>
            </a:r>
            <a:r>
              <a:rPr dirty="0" sz="3100">
                <a:latin typeface="Calibri"/>
                <a:cs typeface="Calibri"/>
              </a:rPr>
              <a:t>	</a:t>
            </a:r>
            <a:r>
              <a:rPr dirty="0" sz="3100" spc="-100">
                <a:latin typeface="Calibri"/>
                <a:cs typeface="Calibri"/>
              </a:rPr>
              <a:t>More</a:t>
            </a:r>
            <a:r>
              <a:rPr dirty="0" sz="3100" spc="21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code</a:t>
            </a:r>
            <a:r>
              <a:rPr dirty="0" sz="3100" spc="13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to</a:t>
            </a:r>
            <a:r>
              <a:rPr dirty="0" sz="3100" spc="5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read,</a:t>
            </a:r>
            <a:r>
              <a:rPr dirty="0" sz="3100" spc="20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more</a:t>
            </a:r>
            <a:r>
              <a:rPr dirty="0" sz="3100" spc="8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places</a:t>
            </a:r>
            <a:r>
              <a:rPr dirty="0" sz="3100" spc="23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to</a:t>
            </a:r>
            <a:r>
              <a:rPr dirty="0" sz="3100" spc="9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try</a:t>
            </a:r>
            <a:r>
              <a:rPr dirty="0" sz="3100" spc="11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different</a:t>
            </a:r>
            <a:r>
              <a:rPr dirty="0" sz="3100" spc="27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ideas.</a:t>
            </a:r>
            <a:r>
              <a:rPr dirty="0" sz="3100">
                <a:latin typeface="Calibri"/>
                <a:cs typeface="Calibri"/>
              </a:rPr>
              <a:t>	</a:t>
            </a:r>
            <a:r>
              <a:rPr dirty="0" sz="3100">
                <a:solidFill>
                  <a:srgbClr val="0C0C0C"/>
                </a:solidFill>
                <a:latin typeface="Calibri"/>
                <a:cs typeface="Calibri"/>
              </a:rPr>
              <a:t>So</a:t>
            </a:r>
            <a:r>
              <a:rPr dirty="0" sz="3100" spc="-3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dirty="0" sz="3100">
                <a:solidFill>
                  <a:srgbClr val="181818"/>
                </a:solidFill>
                <a:latin typeface="Calibri"/>
                <a:cs typeface="Calibri"/>
              </a:rPr>
              <a:t>I</a:t>
            </a:r>
            <a:r>
              <a:rPr dirty="0" sz="3100" spc="4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am </a:t>
            </a:r>
            <a:r>
              <a:rPr dirty="0" sz="3100" spc="-20">
                <a:latin typeface="Calibri"/>
                <a:cs typeface="Calibri"/>
              </a:rPr>
              <a:t>happy</a:t>
            </a:r>
            <a:r>
              <a:rPr dirty="0" sz="3100">
                <a:latin typeface="Calibri"/>
                <a:cs typeface="Calibri"/>
              </a:rPr>
              <a:t>	that</a:t>
            </a:r>
            <a:r>
              <a:rPr dirty="0" sz="3100" spc="95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you</a:t>
            </a:r>
            <a:r>
              <a:rPr dirty="0" sz="3100" spc="20">
                <a:latin typeface="Calibri"/>
                <a:cs typeface="Calibri"/>
              </a:rPr>
              <a:t> </a:t>
            </a:r>
            <a:r>
              <a:rPr dirty="0" sz="3100">
                <a:latin typeface="Calibri"/>
                <a:cs typeface="Calibri"/>
              </a:rPr>
              <a:t>do</a:t>
            </a:r>
            <a:r>
              <a:rPr dirty="0" sz="3100" spc="-30">
                <a:latin typeface="Calibri"/>
                <a:cs typeface="Calibri"/>
              </a:rPr>
              <a:t> </a:t>
            </a:r>
            <a:r>
              <a:rPr dirty="0" sz="3100" spc="60">
                <a:latin typeface="Calibri"/>
                <a:cs typeface="Calibri"/>
              </a:rPr>
              <a:t>like</a:t>
            </a:r>
            <a:r>
              <a:rPr dirty="0" sz="3100" spc="10">
                <a:latin typeface="Calibri"/>
                <a:cs typeface="Calibri"/>
              </a:rPr>
              <a:t> </a:t>
            </a:r>
            <a:r>
              <a:rPr dirty="0" sz="3100" spc="65">
                <a:latin typeface="Calibri"/>
                <a:cs typeface="Calibri"/>
              </a:rPr>
              <a:t>Elixir </a:t>
            </a:r>
            <a:r>
              <a:rPr dirty="0" sz="3050">
                <a:latin typeface="Calibri"/>
                <a:cs typeface="Calibri"/>
              </a:rPr>
              <a:t>implementation</a:t>
            </a:r>
            <a:r>
              <a:rPr dirty="0" sz="3050" spc="114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but</a:t>
            </a:r>
            <a:r>
              <a:rPr dirty="0" sz="3050" spc="229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sad</a:t>
            </a:r>
            <a:r>
              <a:rPr dirty="0" sz="3050" spc="14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at</a:t>
            </a:r>
            <a:r>
              <a:rPr dirty="0" sz="3050" spc="250">
                <a:latin typeface="Calibri"/>
                <a:cs typeface="Calibri"/>
              </a:rPr>
              <a:t> </a:t>
            </a:r>
            <a:r>
              <a:rPr dirty="0" sz="3050">
                <a:solidFill>
                  <a:srgbClr val="131313"/>
                </a:solidFill>
                <a:latin typeface="Calibri"/>
                <a:cs typeface="Calibri"/>
              </a:rPr>
              <a:t>the</a:t>
            </a:r>
            <a:r>
              <a:rPr dirty="0" sz="3050" spc="8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same</a:t>
            </a:r>
            <a:r>
              <a:rPr dirty="0" sz="3050" spc="20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time.</a:t>
            </a:r>
            <a:r>
              <a:rPr dirty="0" sz="3050" spc="29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I</a:t>
            </a:r>
            <a:r>
              <a:rPr dirty="0" sz="3050" spc="114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hope</a:t>
            </a:r>
            <a:r>
              <a:rPr dirty="0" sz="3050" spc="22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I</a:t>
            </a:r>
            <a:r>
              <a:rPr dirty="0" sz="3050" spc="15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wi\I</a:t>
            </a:r>
            <a:r>
              <a:rPr dirty="0" sz="3050" spc="7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see</a:t>
            </a:r>
            <a:r>
              <a:rPr dirty="0" sz="3050" spc="19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some</a:t>
            </a:r>
            <a:r>
              <a:rPr dirty="0" sz="3050" spc="175">
                <a:latin typeface="Calibri"/>
                <a:cs typeface="Calibri"/>
              </a:rPr>
              <a:t> </a:t>
            </a:r>
            <a:r>
              <a:rPr dirty="0" sz="3050" spc="-10">
                <a:latin typeface="Calibri"/>
                <a:cs typeface="Calibri"/>
              </a:rPr>
              <a:t>contributions</a:t>
            </a:r>
            <a:r>
              <a:rPr dirty="0" sz="3050">
                <a:latin typeface="Calibri"/>
                <a:cs typeface="Calibri"/>
              </a:rPr>
              <a:t>	</a:t>
            </a:r>
            <a:r>
              <a:rPr dirty="0" sz="3050">
                <a:solidFill>
                  <a:srgbClr val="0F0F0F"/>
                </a:solidFill>
                <a:latin typeface="Calibri"/>
                <a:cs typeface="Calibri"/>
              </a:rPr>
              <a:t>or</a:t>
            </a:r>
            <a:r>
              <a:rPr dirty="0" sz="3050" spc="-10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have</a:t>
            </a:r>
            <a:r>
              <a:rPr dirty="0" sz="3050" spc="9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some</a:t>
            </a:r>
            <a:r>
              <a:rPr dirty="0" sz="3050" spc="180">
                <a:latin typeface="Calibri"/>
                <a:cs typeface="Calibri"/>
              </a:rPr>
              <a:t> </a:t>
            </a:r>
            <a:r>
              <a:rPr dirty="0" sz="3050" spc="-10">
                <a:latin typeface="Calibri"/>
                <a:cs typeface="Calibri"/>
              </a:rPr>
              <a:t>feedback </a:t>
            </a:r>
            <a:r>
              <a:rPr dirty="0" sz="3050">
                <a:latin typeface="Calibri"/>
                <a:cs typeface="Calibri"/>
              </a:rPr>
              <a:t>from</a:t>
            </a:r>
            <a:r>
              <a:rPr dirty="0" sz="3050" spc="17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you</a:t>
            </a:r>
            <a:r>
              <a:rPr dirty="0" sz="3050" spc="60">
                <a:latin typeface="Calibri"/>
                <a:cs typeface="Calibri"/>
              </a:rPr>
              <a:t> </a:t>
            </a:r>
            <a:r>
              <a:rPr dirty="0" sz="3050" spc="110">
                <a:latin typeface="Calibri"/>
                <a:cs typeface="Calibri"/>
              </a:rPr>
              <a:t>in</a:t>
            </a:r>
            <a:r>
              <a:rPr dirty="0" sz="3050" spc="10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the</a:t>
            </a:r>
            <a:r>
              <a:rPr dirty="0" sz="3050" spc="45">
                <a:latin typeface="Calibri"/>
                <a:cs typeface="Calibri"/>
              </a:rPr>
              <a:t> </a:t>
            </a:r>
            <a:r>
              <a:rPr dirty="0" sz="3050" spc="75">
                <a:latin typeface="Calibri"/>
                <a:cs typeface="Calibri"/>
              </a:rPr>
              <a:t>Elixir</a:t>
            </a:r>
            <a:r>
              <a:rPr dirty="0" sz="3050" spc="100">
                <a:latin typeface="Calibri"/>
                <a:cs typeface="Calibri"/>
              </a:rPr>
              <a:t> </a:t>
            </a:r>
            <a:r>
              <a:rPr dirty="0" sz="3050" spc="-10">
                <a:latin typeface="Calibri"/>
                <a:cs typeface="Calibri"/>
              </a:rPr>
              <a:t>side.</a:t>
            </a:r>
            <a:endParaRPr sz="3050">
              <a:latin typeface="Calibri"/>
              <a:cs typeface="Calibri"/>
            </a:endParaRPr>
          </a:p>
          <a:p>
            <a:pPr marL="36195">
              <a:lnSpc>
                <a:spcPct val="100000"/>
              </a:lnSpc>
              <a:spcBef>
                <a:spcPts val="2115"/>
              </a:spcBef>
              <a:tabLst>
                <a:tab pos="1141730" algn="l"/>
                <a:tab pos="1903730" algn="l"/>
                <a:tab pos="2955925" algn="l"/>
                <a:tab pos="3580129" algn="l"/>
                <a:tab pos="4570730" algn="l"/>
              </a:tabLst>
            </a:pPr>
            <a:r>
              <a:rPr dirty="0" sz="2750">
                <a:solidFill>
                  <a:srgbClr val="2366C1"/>
                </a:solidFill>
                <a:latin typeface="Calibri"/>
                <a:cs typeface="Calibri"/>
              </a:rPr>
              <a:t>J</a:t>
            </a:r>
            <a:r>
              <a:rPr dirty="0" sz="2750" spc="-5">
                <a:solidFill>
                  <a:srgbClr val="2366C1"/>
                </a:solidFill>
                <a:latin typeface="Calibri"/>
                <a:cs typeface="Calibri"/>
              </a:rPr>
              <a:t> </a:t>
            </a:r>
            <a:r>
              <a:rPr dirty="0" sz="2750" spc="50">
                <a:solidFill>
                  <a:srgbClr val="216BC3"/>
                </a:solidFill>
                <a:latin typeface="Calibri"/>
                <a:cs typeface="Calibri"/>
              </a:rPr>
              <a:t>U</a:t>
            </a:r>
            <a:r>
              <a:rPr dirty="0" sz="2750" spc="-260">
                <a:solidFill>
                  <a:srgbClr val="216BC3"/>
                </a:solidFill>
                <a:latin typeface="Calibri"/>
                <a:cs typeface="Calibri"/>
              </a:rPr>
              <a:t> </a:t>
            </a:r>
            <a:r>
              <a:rPr dirty="0" sz="2750" spc="-35">
                <a:solidFill>
                  <a:srgbClr val="136BCF"/>
                </a:solidFill>
                <a:latin typeface="Calibri"/>
                <a:cs typeface="Calibri"/>
              </a:rPr>
              <a:t>NE</a:t>
            </a:r>
            <a:r>
              <a:rPr dirty="0" sz="2750">
                <a:solidFill>
                  <a:srgbClr val="136BCF"/>
                </a:solidFill>
                <a:latin typeface="Calibri"/>
                <a:cs typeface="Calibri"/>
              </a:rPr>
              <a:t>	</a:t>
            </a:r>
            <a:r>
              <a:rPr dirty="0" sz="2750" spc="95">
                <a:solidFill>
                  <a:srgbClr val="0F59AF"/>
                </a:solidFill>
                <a:latin typeface="Calibri"/>
                <a:cs typeface="Calibri"/>
              </a:rPr>
              <a:t>2</a:t>
            </a:r>
            <a:r>
              <a:rPr dirty="0" sz="2750" spc="-360">
                <a:solidFill>
                  <a:srgbClr val="0F59AF"/>
                </a:solidFill>
                <a:latin typeface="Calibri"/>
                <a:cs typeface="Calibri"/>
              </a:rPr>
              <a:t> </a:t>
            </a:r>
            <a:r>
              <a:rPr dirty="0" sz="2750" spc="45">
                <a:solidFill>
                  <a:srgbClr val="0C67CA"/>
                </a:solidFill>
                <a:latin typeface="Calibri"/>
                <a:cs typeface="Calibri"/>
              </a:rPr>
              <a:t>9,</a:t>
            </a:r>
            <a:r>
              <a:rPr dirty="0" sz="2750">
                <a:solidFill>
                  <a:srgbClr val="0C67CA"/>
                </a:solidFill>
                <a:latin typeface="Calibri"/>
                <a:cs typeface="Calibri"/>
              </a:rPr>
              <a:t>	</a:t>
            </a:r>
            <a:r>
              <a:rPr dirty="0" sz="2750" spc="170">
                <a:solidFill>
                  <a:srgbClr val="1556AC"/>
                </a:solidFill>
                <a:latin typeface="Calibri"/>
                <a:cs typeface="Calibri"/>
              </a:rPr>
              <a:t>2011</a:t>
            </a:r>
            <a:r>
              <a:rPr dirty="0" sz="2750">
                <a:solidFill>
                  <a:srgbClr val="1556AC"/>
                </a:solidFill>
                <a:latin typeface="Calibri"/>
                <a:cs typeface="Calibri"/>
              </a:rPr>
              <a:t>	</a:t>
            </a:r>
            <a:r>
              <a:rPr dirty="0" sz="2750" spc="190">
                <a:solidFill>
                  <a:srgbClr val="1664DB"/>
                </a:solidFill>
                <a:latin typeface="Calibri"/>
                <a:cs typeface="Calibri"/>
              </a:rPr>
              <a:t>AT</a:t>
            </a:r>
            <a:r>
              <a:rPr dirty="0" sz="2750">
                <a:solidFill>
                  <a:srgbClr val="1664DB"/>
                </a:solidFill>
                <a:latin typeface="Calibri"/>
                <a:cs typeface="Calibri"/>
              </a:rPr>
              <a:t>	</a:t>
            </a:r>
            <a:r>
              <a:rPr dirty="0" sz="2750" spc="95">
                <a:solidFill>
                  <a:srgbClr val="1557B3"/>
                </a:solidFill>
                <a:latin typeface="Calibri"/>
                <a:cs typeface="Calibri"/>
              </a:rPr>
              <a:t>2</a:t>
            </a:r>
            <a:r>
              <a:rPr dirty="0" sz="2750" spc="-275">
                <a:solidFill>
                  <a:srgbClr val="1557B3"/>
                </a:solidFill>
                <a:latin typeface="Calibri"/>
                <a:cs typeface="Calibri"/>
              </a:rPr>
              <a:t> </a:t>
            </a:r>
            <a:r>
              <a:rPr dirty="0" sz="2750" spc="50">
                <a:solidFill>
                  <a:srgbClr val="2160BF"/>
                </a:solidFill>
                <a:latin typeface="Calibri"/>
                <a:cs typeface="Calibri"/>
              </a:rPr>
              <a:t>:</a:t>
            </a:r>
            <a:r>
              <a:rPr dirty="0" sz="2750" spc="-105">
                <a:solidFill>
                  <a:srgbClr val="2160BF"/>
                </a:solidFill>
                <a:latin typeface="Calibri"/>
                <a:cs typeface="Calibri"/>
              </a:rPr>
              <a:t> </a:t>
            </a:r>
            <a:r>
              <a:rPr dirty="0" sz="2750" spc="170">
                <a:solidFill>
                  <a:srgbClr val="0C59A7"/>
                </a:solidFill>
                <a:latin typeface="Calibri"/>
                <a:cs typeface="Calibri"/>
              </a:rPr>
              <a:t>4</a:t>
            </a:r>
            <a:r>
              <a:rPr dirty="0" sz="2750" spc="170">
                <a:solidFill>
                  <a:srgbClr val="135DBF"/>
                </a:solidFill>
                <a:latin typeface="Calibri"/>
                <a:cs typeface="Calibri"/>
              </a:rPr>
              <a:t>2</a:t>
            </a:r>
            <a:r>
              <a:rPr dirty="0" sz="2750">
                <a:solidFill>
                  <a:srgbClr val="135DBF"/>
                </a:solidFill>
                <a:latin typeface="Calibri"/>
                <a:cs typeface="Calibri"/>
              </a:rPr>
              <a:t>	</a:t>
            </a:r>
            <a:r>
              <a:rPr dirty="0" sz="2750" spc="80">
                <a:solidFill>
                  <a:srgbClr val="2364BA"/>
                </a:solidFill>
                <a:latin typeface="Calibri"/>
                <a:cs typeface="Calibri"/>
              </a:rPr>
              <a:t>PM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5105400"/>
            <a:ext cx="137922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1825" y="7515225"/>
            <a:ext cx="352425" cy="3905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5725" y="7515225"/>
            <a:ext cx="1076325" cy="5048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92425" y="7467600"/>
            <a:ext cx="381000" cy="457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40100" y="7486650"/>
            <a:ext cx="219075" cy="5143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35375" y="7486650"/>
            <a:ext cx="352425" cy="4191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64000" y="7486650"/>
            <a:ext cx="228600" cy="5143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38450" y="6791325"/>
            <a:ext cx="276225" cy="3810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1825" y="6791325"/>
            <a:ext cx="342900" cy="39052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05250" y="6791325"/>
            <a:ext cx="1066800" cy="50482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05525" y="6791325"/>
            <a:ext cx="333375" cy="3810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39000" y="6791325"/>
            <a:ext cx="657225" cy="39052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49250" y="6791325"/>
            <a:ext cx="1066800" cy="50482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38450" y="6038850"/>
            <a:ext cx="285750" cy="40957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14725" y="6067425"/>
            <a:ext cx="1438275" cy="39052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10150" y="6038850"/>
            <a:ext cx="323850" cy="4095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96050" y="6038850"/>
            <a:ext cx="285750" cy="40957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39000" y="6067425"/>
            <a:ext cx="657225" cy="39052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753600" y="6038850"/>
            <a:ext cx="352425" cy="4191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582400" y="6019800"/>
            <a:ext cx="1057275" cy="43815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725400" y="6038850"/>
            <a:ext cx="285750" cy="4095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05025" y="5314950"/>
            <a:ext cx="1771650" cy="41910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981575" y="5314950"/>
            <a:ext cx="2181225" cy="53340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05800" y="5314950"/>
            <a:ext cx="685800" cy="409575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6083808" y="6534911"/>
            <a:ext cx="384175" cy="48895"/>
          </a:xfrm>
          <a:custGeom>
            <a:avLst/>
            <a:gdLst/>
            <a:ahLst/>
            <a:cxnLst/>
            <a:rect l="l" t="t" r="r" b="b"/>
            <a:pathLst>
              <a:path w="384175" h="48895">
                <a:moveTo>
                  <a:pt x="384048" y="0"/>
                </a:moveTo>
                <a:lnTo>
                  <a:pt x="0" y="0"/>
                </a:lnTo>
                <a:lnTo>
                  <a:pt x="0" y="18288"/>
                </a:lnTo>
                <a:lnTo>
                  <a:pt x="0" y="21336"/>
                </a:lnTo>
                <a:lnTo>
                  <a:pt x="0" y="39624"/>
                </a:lnTo>
                <a:lnTo>
                  <a:pt x="9144" y="39624"/>
                </a:lnTo>
                <a:lnTo>
                  <a:pt x="9144" y="48768"/>
                </a:lnTo>
                <a:lnTo>
                  <a:pt x="384048" y="48768"/>
                </a:lnTo>
                <a:lnTo>
                  <a:pt x="384048" y="39624"/>
                </a:lnTo>
                <a:lnTo>
                  <a:pt x="384048" y="27432"/>
                </a:lnTo>
                <a:lnTo>
                  <a:pt x="384048" y="21336"/>
                </a:lnTo>
                <a:lnTo>
                  <a:pt x="384048" y="18288"/>
                </a:lnTo>
                <a:lnTo>
                  <a:pt x="384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312256" y="5099050"/>
            <a:ext cx="1495425" cy="1482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645"/>
              </a:lnSpc>
              <a:spcBef>
                <a:spcPts val="100"/>
              </a:spcBef>
            </a:pPr>
            <a:r>
              <a:rPr dirty="0" sz="4750" spc="25">
                <a:latin typeface="Courier New"/>
                <a:cs typeface="Courier New"/>
              </a:rPr>
              <a:t>de</a:t>
            </a:r>
            <a:endParaRPr sz="4750">
              <a:latin typeface="Courier New"/>
              <a:cs typeface="Courier New"/>
            </a:endParaRPr>
          </a:p>
          <a:p>
            <a:pPr marL="735330">
              <a:lnSpc>
                <a:spcPts val="5825"/>
              </a:lnSpc>
            </a:pPr>
            <a:r>
              <a:rPr dirty="0" sz="4900" spc="-25">
                <a:latin typeface="Courier New"/>
                <a:cs typeface="Courier New"/>
              </a:rPr>
              <a:t>de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885091" y="5099050"/>
            <a:ext cx="75692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50" spc="-25">
                <a:latin typeface="Courier New"/>
                <a:cs typeface="Courier New"/>
              </a:rPr>
              <a:t>le</a:t>
            </a:r>
            <a:endParaRPr sz="475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319063" y="8001000"/>
            <a:ext cx="1713230" cy="146558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733425">
              <a:lnSpc>
                <a:spcPct val="101099"/>
              </a:lnSpc>
              <a:spcBef>
                <a:spcPts val="35"/>
              </a:spcBef>
            </a:pPr>
            <a:r>
              <a:rPr dirty="0" sz="4700" spc="-25">
                <a:latin typeface="Cambria"/>
                <a:cs typeface="Cambria"/>
              </a:rPr>
              <a:t>end end</a:t>
            </a:r>
            <a:endParaRPr sz="4700">
              <a:latin typeface="Cambria"/>
              <a:cs typeface="Cambri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339588" y="5080000"/>
            <a:ext cx="6267450" cy="1496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2135">
              <a:lnSpc>
                <a:spcPts val="5790"/>
              </a:lnSpc>
              <a:spcBef>
                <a:spcPts val="100"/>
              </a:spcBef>
            </a:pPr>
            <a:r>
              <a:rPr dirty="0" sz="4900" spc="-25">
                <a:latin typeface="Courier New"/>
                <a:cs typeface="Courier New"/>
              </a:rPr>
              <a:t>le</a:t>
            </a:r>
            <a:endParaRPr sz="4900">
              <a:latin typeface="Courier New"/>
              <a:cs typeface="Courier New"/>
            </a:endParaRPr>
          </a:p>
          <a:p>
            <a:pPr marL="12700">
              <a:lnSpc>
                <a:spcPts val="5790"/>
              </a:lnSpc>
              <a:tabLst>
                <a:tab pos="1470025" algn="l"/>
                <a:tab pos="3271520" algn="l"/>
                <a:tab pos="4789805" algn="l"/>
              </a:tabLst>
            </a:pPr>
            <a:r>
              <a:rPr dirty="0" u="dbl" sz="4900" spc="-55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dbl" sz="4900" spc="5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a</a:t>
            </a:r>
            <a:r>
              <a:rPr dirty="0" sz="4900">
                <a:latin typeface="Courier New"/>
                <a:cs typeface="Courier New"/>
              </a:rPr>
              <a:t>	</a:t>
            </a:r>
            <a:r>
              <a:rPr dirty="0" sz="4900" spc="185">
                <a:latin typeface="Courier New"/>
                <a:cs typeface="Courier New"/>
              </a:rPr>
              <a:t>i</a:t>
            </a:r>
            <a:r>
              <a:rPr dirty="0" sz="4900">
                <a:latin typeface="Courier New"/>
                <a:cs typeface="Courier New"/>
              </a:rPr>
              <a:t>	</a:t>
            </a:r>
            <a:r>
              <a:rPr dirty="0" sz="4900" spc="204">
                <a:latin typeface="Courier New"/>
                <a:cs typeface="Courier New"/>
              </a:rPr>
              <a:t>{</a:t>
            </a:r>
            <a:r>
              <a:rPr dirty="0" u="heavy" sz="4900" spc="204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,</a:t>
            </a:r>
            <a:r>
              <a:rPr dirty="0" sz="4900">
                <a:latin typeface="Courier New"/>
                <a:cs typeface="Courier New"/>
              </a:rPr>
              <a:t>	,</a:t>
            </a:r>
            <a:r>
              <a:rPr dirty="0" u="heavy" sz="4900" spc="-595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 </a:t>
            </a:r>
            <a:r>
              <a:rPr dirty="0" u="heavy" sz="4900" spc="145">
                <a:uFill>
                  <a:solidFill>
                    <a:srgbClr val="080808"/>
                  </a:solidFill>
                </a:uFill>
                <a:latin typeface="Courier New"/>
                <a:cs typeface="Courier New"/>
              </a:rPr>
              <a:t>}</a:t>
            </a:r>
            <a:r>
              <a:rPr dirty="0" sz="4900" spc="145">
                <a:latin typeface="Courier New"/>
                <a:cs typeface="Courier New"/>
              </a:rPr>
              <a:t>|</a:t>
            </a:r>
            <a:endParaRPr sz="4900">
              <a:latin typeface="Courier New"/>
              <a:cs typeface="Courier Ne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4111681" y="5803900"/>
            <a:ext cx="1122680" cy="149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ts val="5840"/>
              </a:lnSpc>
              <a:spcBef>
                <a:spcPts val="100"/>
              </a:spcBef>
            </a:pPr>
            <a:r>
              <a:rPr dirty="0" sz="4900" spc="-25">
                <a:latin typeface="Courier New"/>
                <a:cs typeface="Courier New"/>
              </a:rPr>
              <a:t>do</a:t>
            </a:r>
            <a:endParaRPr sz="4900">
              <a:latin typeface="Courier New"/>
              <a:cs typeface="Courier New"/>
            </a:endParaRPr>
          </a:p>
          <a:p>
            <a:pPr marL="12700">
              <a:lnSpc>
                <a:spcPts val="5720"/>
              </a:lnSpc>
            </a:pPr>
            <a:r>
              <a:rPr dirty="0" sz="4800" spc="-25">
                <a:latin typeface="Courier New"/>
                <a:cs typeface="Courier New"/>
              </a:rPr>
              <a:t>1e"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496727" y="6540500"/>
            <a:ext cx="9197975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ts val="5725"/>
              </a:lnSpc>
              <a:spcBef>
                <a:spcPts val="100"/>
              </a:spcBef>
              <a:tabLst>
                <a:tab pos="1480185" algn="l"/>
                <a:tab pos="4780280" algn="l"/>
              </a:tabLst>
            </a:pPr>
            <a:r>
              <a:rPr dirty="0" sz="4800" spc="-50">
                <a:latin typeface="Courier New"/>
                <a:cs typeface="Courier New"/>
              </a:rPr>
              <a:t>.</a:t>
            </a:r>
            <a:r>
              <a:rPr dirty="0" sz="4800">
                <a:latin typeface="Courier New"/>
                <a:cs typeface="Courier New"/>
              </a:rPr>
              <a:t>	</a:t>
            </a:r>
            <a:r>
              <a:rPr dirty="0" sz="4800" spc="229">
                <a:latin typeface="Courier New"/>
                <a:cs typeface="Courier New"/>
              </a:rPr>
              <a:t>s</a:t>
            </a:r>
            <a:r>
              <a:rPr dirty="0" sz="4800" spc="-204">
                <a:latin typeface="Courier New"/>
                <a:cs typeface="Courier New"/>
              </a:rPr>
              <a:t> </a:t>
            </a:r>
            <a:r>
              <a:rPr dirty="0" sz="4800" spc="114">
                <a:latin typeface="Courier New"/>
                <a:cs typeface="Courier New"/>
              </a:rPr>
              <a:t>"</a:t>
            </a:r>
            <a:r>
              <a:rPr dirty="0" sz="4800" spc="-75">
                <a:latin typeface="Courier New"/>
                <a:cs typeface="Courier New"/>
              </a:rPr>
              <a:t> </a:t>
            </a:r>
            <a:r>
              <a:rPr dirty="0" sz="4800" spc="-25">
                <a:latin typeface="Courier New"/>
                <a:cs typeface="Courier New"/>
              </a:rPr>
              <a:t>ir</a:t>
            </a:r>
            <a:r>
              <a:rPr dirty="0" sz="4800">
                <a:latin typeface="Courier New"/>
                <a:cs typeface="Courier New"/>
              </a:rPr>
              <a:t>	element</a:t>
            </a:r>
            <a:r>
              <a:rPr dirty="0" sz="4800" spc="65">
                <a:latin typeface="Courier New"/>
                <a:cs typeface="Courier New"/>
              </a:rPr>
              <a:t> </a:t>
            </a:r>
            <a:r>
              <a:rPr dirty="0" sz="4800">
                <a:latin typeface="Courier New"/>
                <a:cs typeface="Courier New"/>
              </a:rPr>
              <a:t>is</a:t>
            </a:r>
            <a:r>
              <a:rPr dirty="0" sz="4800" spc="-105">
                <a:latin typeface="Courier New"/>
                <a:cs typeface="Courier New"/>
              </a:rPr>
              <a:t> </a:t>
            </a:r>
            <a:r>
              <a:rPr dirty="0" sz="4800" spc="65">
                <a:latin typeface="Courier New"/>
                <a:cs typeface="Courier New"/>
              </a:rPr>
              <a:t>a</a:t>
            </a:r>
            <a:endParaRPr sz="4800">
              <a:latin typeface="Courier New"/>
              <a:cs typeface="Courier New"/>
            </a:endParaRPr>
          </a:p>
          <a:p>
            <a:pPr marL="12700">
              <a:lnSpc>
                <a:spcPts val="5785"/>
              </a:lnSpc>
            </a:pPr>
            <a:r>
              <a:rPr dirty="0" sz="4850" spc="-50">
                <a:latin typeface="Courier New"/>
                <a:cs typeface="Courier New"/>
              </a:rPr>
              <a:t>.</a:t>
            </a:r>
            <a:endParaRPr sz="485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963765" y="7262812"/>
            <a:ext cx="10278110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50" spc="170">
                <a:latin typeface="Courier New"/>
                <a:cs typeface="Courier New"/>
              </a:rPr>
              <a:t>s</a:t>
            </a:r>
            <a:r>
              <a:rPr dirty="0" sz="4850" spc="-705">
                <a:latin typeface="Courier New"/>
                <a:cs typeface="Courier New"/>
              </a:rPr>
              <a:t> </a:t>
            </a:r>
            <a:r>
              <a:rPr dirty="0" sz="4850">
                <a:latin typeface="Courier New"/>
                <a:cs typeface="Courier New"/>
              </a:rPr>
              <a:t>"Tuple's</a:t>
            </a:r>
            <a:r>
              <a:rPr dirty="0" sz="4850" spc="-325">
                <a:latin typeface="Courier New"/>
                <a:cs typeface="Courier New"/>
              </a:rPr>
              <a:t> </a:t>
            </a:r>
            <a:r>
              <a:rPr dirty="0" sz="4850">
                <a:latin typeface="Courier New"/>
                <a:cs typeface="Courier New"/>
              </a:rPr>
              <a:t>second</a:t>
            </a:r>
            <a:r>
              <a:rPr dirty="0" sz="4850" spc="-204">
                <a:latin typeface="Courier New"/>
                <a:cs typeface="Courier New"/>
              </a:rPr>
              <a:t> </a:t>
            </a:r>
            <a:r>
              <a:rPr dirty="0" sz="4850">
                <a:latin typeface="Courier New"/>
                <a:cs typeface="Courier New"/>
              </a:rPr>
              <a:t>element</a:t>
            </a:r>
            <a:r>
              <a:rPr dirty="0" sz="4850" spc="-370">
                <a:latin typeface="Courier New"/>
                <a:cs typeface="Courier New"/>
              </a:rPr>
              <a:t> </a:t>
            </a:r>
            <a:r>
              <a:rPr dirty="0" sz="4850" spc="-25">
                <a:latin typeface="Courier New"/>
                <a:cs typeface="Courier New"/>
              </a:rPr>
              <a:t>is</a:t>
            </a:r>
            <a:endParaRPr sz="485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7042790" y="7262812"/>
            <a:ext cx="421005" cy="764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50" spc="120">
                <a:latin typeface="Courier New"/>
                <a:cs typeface="Courier New"/>
              </a:rPr>
              <a:t>"</a:t>
            </a:r>
            <a:endParaRPr sz="4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09750" y="2533650"/>
            <a:ext cx="15868650" cy="11372850"/>
            <a:chOff x="1809750" y="2533650"/>
            <a:chExt cx="15868650" cy="113728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750" y="2533650"/>
              <a:ext cx="15868650" cy="113728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525" y="3419475"/>
              <a:ext cx="1838325" cy="542925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7850" y="2009775"/>
            <a:ext cx="3905250" cy="3048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5050" y="6743700"/>
            <a:ext cx="1685925" cy="5334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0" y="10058400"/>
            <a:ext cx="1733550" cy="5429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86975" y="3419475"/>
            <a:ext cx="2590800" cy="5238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86975" y="6743700"/>
            <a:ext cx="1714500" cy="547687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168270" y="2479675"/>
            <a:ext cx="1243774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153920" algn="l"/>
              </a:tabLst>
            </a:pPr>
            <a:r>
              <a:rPr dirty="0" baseline="1461" sz="2850" spc="-727">
                <a:solidFill>
                  <a:srgbClr val="A1DA75"/>
                </a:solidFill>
                <a:latin typeface="Arial MT"/>
                <a:cs typeface="Arial MT"/>
              </a:rPr>
              <a:t>@</a:t>
            </a:r>
            <a:r>
              <a:rPr dirty="0" baseline="1461" sz="2850" spc="555">
                <a:solidFill>
                  <a:srgbClr val="A1DA75"/>
                </a:solidFill>
                <a:latin typeface="Arial MT"/>
                <a:cs typeface="Arial MT"/>
              </a:rPr>
              <a:t> </a:t>
            </a:r>
            <a:r>
              <a:rPr dirty="0" baseline="1461" sz="2850" spc="-217">
                <a:solidFill>
                  <a:srgbClr val="75C879"/>
                </a:solidFill>
                <a:latin typeface="Arial MT"/>
                <a:cs typeface="Arial MT"/>
              </a:rPr>
              <a:t>CstHuo,</a:t>
            </a:r>
            <a:r>
              <a:rPr dirty="0" baseline="1461" sz="2850" spc="52">
                <a:solidFill>
                  <a:srgbClr val="75C879"/>
                </a:solidFill>
                <a:latin typeface="Arial MT"/>
                <a:cs typeface="Arial MT"/>
              </a:rPr>
              <a:t> </a:t>
            </a:r>
            <a:r>
              <a:rPr dirty="0" baseline="1461" sz="2850" spc="-112">
                <a:solidFill>
                  <a:srgbClr val="75B36B"/>
                </a:solidFill>
                <a:latin typeface="Arial MT"/>
                <a:cs typeface="Arial MT"/>
              </a:rPr>
              <a:t>Inc.</a:t>
            </a:r>
            <a:r>
              <a:rPr dirty="0" baseline="1461" sz="2850" spc="-67">
                <a:solidFill>
                  <a:srgbClr val="75B36B"/>
                </a:solidFill>
                <a:latin typeface="Arial MT"/>
                <a:cs typeface="Arial MT"/>
              </a:rPr>
              <a:t> </a:t>
            </a:r>
            <a:r>
              <a:rPr dirty="0" baseline="1461" sz="2850" spc="-480">
                <a:solidFill>
                  <a:srgbClr val="5EA764"/>
                </a:solidFill>
                <a:latin typeface="Arial MT"/>
                <a:cs typeface="Arial MT"/>
              </a:rPr>
              <a:t>(USA</a:t>
            </a:r>
            <a:r>
              <a:rPr dirty="0" baseline="1461" sz="2850">
                <a:solidFill>
                  <a:srgbClr val="5EA764"/>
                </a:solidFill>
                <a:latin typeface="Arial MT"/>
                <a:cs typeface="Arial MT"/>
              </a:rPr>
              <a:t>	</a:t>
            </a:r>
            <a:r>
              <a:rPr dirty="0" baseline="1461" sz="2850" spc="-112">
                <a:solidFill>
                  <a:srgbClr val="131313"/>
                </a:solidFill>
                <a:latin typeface="Arial MT"/>
                <a:cs typeface="Arial MT"/>
              </a:rPr>
              <a:t>Ottos</a:t>
            </a:r>
            <a:r>
              <a:rPr dirty="0" baseline="1461" sz="2850" spc="40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baseline="1461" sz="2850" spc="-75">
                <a:solidFill>
                  <a:srgbClr val="131313"/>
                </a:solidFill>
                <a:latin typeface="Arial MT"/>
                <a:cs typeface="Arial MT"/>
              </a:rPr>
              <a:t>//github.com/et/</a:t>
            </a:r>
            <a:r>
              <a:rPr dirty="0" baseline="4385" sz="2850" spc="-75">
                <a:solidFill>
                  <a:srgbClr val="131313"/>
                </a:solidFill>
                <a:latin typeface="Arial MT"/>
                <a:cs typeface="Arial MT"/>
              </a:rPr>
              <a:t>xir-</a:t>
            </a:r>
            <a:r>
              <a:rPr dirty="0" baseline="4385" sz="2850" spc="-37">
                <a:solidFill>
                  <a:srgbClr val="131313"/>
                </a:solidFill>
                <a:latin typeface="Arial MT"/>
                <a:cs typeface="Arial MT"/>
              </a:rPr>
              <a:t>Ia</a:t>
            </a:r>
            <a:r>
              <a:rPr dirty="0" baseline="1461" sz="2850" spc="-37">
                <a:solidFill>
                  <a:srgbClr val="131313"/>
                </a:solidFill>
                <a:latin typeface="Arial MT"/>
                <a:cs typeface="Arial MT"/>
              </a:rPr>
              <a:t>n</a:t>
            </a:r>
            <a:r>
              <a:rPr dirty="0" baseline="-8771" sz="2850" spc="-37">
                <a:solidFill>
                  <a:srgbClr val="131313"/>
                </a:solidFill>
                <a:latin typeface="Arial MT"/>
                <a:cs typeface="Arial MT"/>
              </a:rPr>
              <a:t>0</a:t>
            </a:r>
            <a:r>
              <a:rPr dirty="0" baseline="-8771" sz="2850" spc="127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900" spc="-50">
                <a:solidFill>
                  <a:srgbClr val="131313"/>
                </a:solidFill>
                <a:latin typeface="Arial MT"/>
                <a:cs typeface="Arial MT"/>
              </a:rPr>
              <a:t>eiix!‹/g‹aors/co</a:t>
            </a:r>
            <a:r>
              <a:rPr dirty="0" baseline="2923" sz="2850" spc="-75">
                <a:solidFill>
                  <a:srgbClr val="131313"/>
                </a:solidFill>
                <a:latin typeface="Arial MT"/>
                <a:cs typeface="Arial MT"/>
              </a:rPr>
              <a:t>ntri</a:t>
            </a:r>
            <a:r>
              <a:rPr dirty="0" sz="1900" spc="-50">
                <a:solidFill>
                  <a:srgbClr val="131313"/>
                </a:solidFill>
                <a:latin typeface="Arial MT"/>
                <a:cs typeface="Arial MT"/>
              </a:rPr>
              <a:t>butors</a:t>
            </a:r>
            <a:r>
              <a:rPr dirty="0" baseline="2923" sz="2850" spc="-75">
                <a:solidFill>
                  <a:srgbClr val="131313"/>
                </a:solidFill>
                <a:latin typeface="Arial MT"/>
                <a:cs typeface="Arial MT"/>
              </a:rPr>
              <a:t>?fr</a:t>
            </a:r>
            <a:r>
              <a:rPr dirty="0" sz="1900" spc="-50">
                <a:solidFill>
                  <a:srgbClr val="131313"/>
                </a:solidFill>
                <a:latin typeface="Arial MT"/>
                <a:cs typeface="Arial MT"/>
              </a:rPr>
              <a:t>om—</a:t>
            </a:r>
            <a:r>
              <a:rPr dirty="0" sz="1900" spc="-70">
                <a:solidFill>
                  <a:srgbClr val="131313"/>
                </a:solidFill>
                <a:latin typeface="Arial MT"/>
                <a:cs typeface="Arial MT"/>
              </a:rPr>
              <a:t>20</a:t>
            </a:r>
            <a:r>
              <a:rPr dirty="0" baseline="2923" sz="2850" spc="-104">
                <a:solidFill>
                  <a:srgbClr val="131313"/>
                </a:solidFill>
                <a:latin typeface="Arial MT"/>
                <a:cs typeface="Arial MT"/>
              </a:rPr>
              <a:t>1</a:t>
            </a:r>
            <a:r>
              <a:rPr dirty="0" baseline="1461" sz="2850" spc="-104">
                <a:solidFill>
                  <a:srgbClr val="6B6B6B"/>
                </a:solidFill>
                <a:latin typeface="Arial MT"/>
                <a:cs typeface="Arial MT"/>
              </a:rPr>
              <a:t>1-</a:t>
            </a:r>
            <a:r>
              <a:rPr dirty="0" baseline="1461" sz="2850" spc="-30">
                <a:solidFill>
                  <a:srgbClr val="6B6B6B"/>
                </a:solidFill>
                <a:latin typeface="Arial MT"/>
                <a:cs typeface="Arial MT"/>
              </a:rPr>
              <a:t>01-</a:t>
            </a:r>
            <a:r>
              <a:rPr dirty="0" baseline="1461" sz="2850" spc="-37">
                <a:solidFill>
                  <a:srgbClr val="6B6B6B"/>
                </a:solidFill>
                <a:latin typeface="Arial MT"/>
                <a:cs typeface="Arial MT"/>
              </a:rPr>
              <a:t>39&amp;to—</a:t>
            </a:r>
            <a:r>
              <a:rPr dirty="0" baseline="1461" sz="2850" spc="-30">
                <a:solidFill>
                  <a:srgbClr val="6B6B6B"/>
                </a:solidFill>
                <a:latin typeface="Arial MT"/>
                <a:cs typeface="Arial MT"/>
              </a:rPr>
              <a:t>2015-01</a:t>
            </a:r>
            <a:r>
              <a:rPr dirty="0" baseline="1461" sz="2850" spc="-494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baseline="1461" sz="2850" spc="-97">
                <a:solidFill>
                  <a:srgbClr val="676767"/>
                </a:solidFill>
                <a:latin typeface="Arial MT"/>
                <a:cs typeface="Arial MT"/>
              </a:rPr>
              <a:t>-</a:t>
            </a:r>
            <a:r>
              <a:rPr dirty="0" baseline="1461" sz="2850" spc="-165">
                <a:solidFill>
                  <a:srgbClr val="676767"/>
                </a:solidFill>
                <a:latin typeface="Arial MT"/>
                <a:cs typeface="Arial MT"/>
              </a:rPr>
              <a:t>01&amp;type—</a:t>
            </a:r>
            <a:r>
              <a:rPr dirty="0" baseline="1461" sz="2850" spc="-75">
                <a:solidFill>
                  <a:srgbClr val="9C9C9C"/>
                </a:solidFill>
                <a:latin typeface="Arial MT"/>
                <a:cs typeface="Arial MT"/>
              </a:rPr>
              <a:t>c</a:t>
            </a:r>
            <a:endParaRPr baseline="1461" sz="285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40890" y="7043737"/>
            <a:ext cx="51752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70">
                <a:solidFill>
                  <a:srgbClr val="905B49"/>
                </a:solidFill>
                <a:latin typeface="Arial MT"/>
                <a:cs typeface="Arial MT"/>
              </a:rPr>
              <a:t>5,332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121775" y="10377487"/>
            <a:ext cx="68580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A87C59"/>
                </a:solidFill>
                <a:latin typeface="Calibri"/>
                <a:cs typeface="Calibri"/>
              </a:rPr>
              <a:t>•.825</a:t>
            </a:r>
            <a:r>
              <a:rPr dirty="0" sz="1550" spc="300">
                <a:solidFill>
                  <a:srgbClr val="A87C59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9C897C"/>
                </a:solidFill>
                <a:latin typeface="Calibri"/>
                <a:cs typeface="Calibri"/>
              </a:rPr>
              <a:t>-</a:t>
            </a:r>
            <a:r>
              <a:rPr dirty="0" sz="1550" spc="-50">
                <a:solidFill>
                  <a:srgbClr val="9C897C"/>
                </a:solidFill>
                <a:latin typeface="Calibri"/>
                <a:cs typeface="Calibri"/>
              </a:rPr>
              <a:t>-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643795" y="9983787"/>
            <a:ext cx="158305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0740" algn="l"/>
              </a:tabLst>
            </a:pPr>
            <a:r>
              <a:rPr dirty="0" sz="2550" spc="-10">
                <a:solidFill>
                  <a:srgbClr val="9A9A9A"/>
                </a:solidFill>
                <a:latin typeface="Arial MT"/>
                <a:cs typeface="Arial MT"/>
              </a:rPr>
              <a:t>rafae</a:t>
            </a:r>
            <a:r>
              <a:rPr dirty="0" sz="2550">
                <a:solidFill>
                  <a:srgbClr val="9A9A9A"/>
                </a:solidFill>
                <a:latin typeface="Arial MT"/>
                <a:cs typeface="Arial MT"/>
              </a:rPr>
              <a:t>	</a:t>
            </a:r>
            <a:r>
              <a:rPr dirty="0" sz="2550" spc="-120">
                <a:solidFill>
                  <a:srgbClr val="9A9A9A"/>
                </a:solidFill>
                <a:latin typeface="Arial MT"/>
                <a:cs typeface="Arial MT"/>
              </a:rPr>
              <a:t>ranca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642768" y="13308012"/>
            <a:ext cx="1267460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-95">
                <a:solidFill>
                  <a:srgbClr val="6287CD"/>
                </a:solidFill>
                <a:latin typeface="Arial MT"/>
                <a:cs typeface="Arial MT"/>
              </a:rPr>
              <a:t>fishcakez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930340" y="7062787"/>
            <a:ext cx="48196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>
                <a:solidFill>
                  <a:srgbClr val="9C5B56"/>
                </a:solidFill>
                <a:latin typeface="Calibri"/>
                <a:cs typeface="Calibri"/>
              </a:rPr>
              <a:t>2.</a:t>
            </a:r>
            <a:r>
              <a:rPr dirty="0" sz="1550" spc="-10">
                <a:solidFill>
                  <a:srgbClr val="AA7B6B"/>
                </a:solidFill>
                <a:latin typeface="Calibri"/>
                <a:cs typeface="Calibri"/>
              </a:rPr>
              <a:t>540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6981868" y="1957387"/>
            <a:ext cx="6731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30">
                <a:solidFill>
                  <a:srgbClr val="383838"/>
                </a:solidFill>
                <a:latin typeface="Arial MT"/>
                <a:cs typeface="Arial MT"/>
              </a:rPr>
              <a:t>Eu9ene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5105400"/>
            <a:ext cx="89916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44325" y="12344400"/>
            <a:ext cx="180975" cy="1809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11075" y="12306300"/>
            <a:ext cx="266700" cy="2381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9750" y="7353300"/>
            <a:ext cx="1504950" cy="4000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5450" y="4981575"/>
            <a:ext cx="1333500" cy="285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9250" y="3267075"/>
            <a:ext cx="485775" cy="46672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64075" y="3352800"/>
            <a:ext cx="257175" cy="314325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246632" y="3095244"/>
            <a:ext cx="17023080" cy="0"/>
          </a:xfrm>
          <a:custGeom>
            <a:avLst/>
            <a:gdLst/>
            <a:ahLst/>
            <a:cxnLst/>
            <a:rect l="l" t="t" r="r" b="b"/>
            <a:pathLst>
              <a:path w="17023080" h="0">
                <a:moveTo>
                  <a:pt x="0" y="0"/>
                </a:moveTo>
                <a:lnTo>
                  <a:pt x="17023080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322832" y="2494788"/>
            <a:ext cx="1115695" cy="0"/>
          </a:xfrm>
          <a:custGeom>
            <a:avLst/>
            <a:gdLst/>
            <a:ahLst/>
            <a:cxnLst/>
            <a:rect l="l" t="t" r="r" b="b"/>
            <a:pathLst>
              <a:path w="1115695" h="0">
                <a:moveTo>
                  <a:pt x="0" y="0"/>
                </a:moveTo>
                <a:lnTo>
                  <a:pt x="1115568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7608295" y="2494788"/>
            <a:ext cx="554990" cy="0"/>
          </a:xfrm>
          <a:custGeom>
            <a:avLst/>
            <a:gdLst/>
            <a:ahLst/>
            <a:cxnLst/>
            <a:rect l="l" t="t" r="r" b="b"/>
            <a:pathLst>
              <a:path w="554990" h="0">
                <a:moveTo>
                  <a:pt x="0" y="0"/>
                </a:moveTo>
                <a:lnTo>
                  <a:pt x="554736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7350" y="12068175"/>
            <a:ext cx="809625" cy="66675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657350" y="12068175"/>
            <a:ext cx="809625" cy="809625"/>
            <a:chOff x="1657350" y="12068175"/>
            <a:chExt cx="809625" cy="809625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4500" y="12668250"/>
              <a:ext cx="752475" cy="1143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7350" y="12801600"/>
              <a:ext cx="809625" cy="762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657350" y="12068175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800100" y="800100"/>
                  </a:moveTo>
                  <a:lnTo>
                    <a:pt x="0" y="800100"/>
                  </a:lnTo>
                  <a:lnTo>
                    <a:pt x="0" y="0"/>
                  </a:lnTo>
                  <a:lnTo>
                    <a:pt x="800100" y="0"/>
                  </a:lnTo>
                  <a:lnTo>
                    <a:pt x="800100" y="800100"/>
                  </a:lnTo>
                  <a:close/>
                </a:path>
              </a:pathLst>
            </a:custGeom>
            <a:solidFill>
              <a:srgbClr val="BAB8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05100" y="2457450"/>
            <a:ext cx="1438275" cy="28575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14825" y="2247900"/>
            <a:ext cx="1276350" cy="17145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115800" y="12306300"/>
            <a:ext cx="2162175" cy="24765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182975" y="8277225"/>
            <a:ext cx="1476375" cy="20002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419350" y="3419475"/>
            <a:ext cx="1371600" cy="18097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106775" y="3286125"/>
            <a:ext cx="1733550" cy="35242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10600" y="12330112"/>
            <a:ext cx="2171700" cy="233362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1433883" y="1960562"/>
            <a:ext cx="5822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4">
                <a:solidFill>
                  <a:srgbClr val="F46752"/>
                </a:solidFill>
                <a:latin typeface="Courier New"/>
                <a:cs typeface="Courier New"/>
              </a:rPr>
              <a:t>€O€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304678" y="2665412"/>
            <a:ext cx="1422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0">
                <a:solidFill>
                  <a:srgbClr val="626262"/>
                </a:solidFill>
                <a:latin typeface="Arial MT"/>
                <a:cs typeface="Arial MT"/>
              </a:rPr>
              <a:t>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318430" y="2665412"/>
            <a:ext cx="17716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3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203432" y="2636837"/>
            <a:ext cx="11873865" cy="1009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45">
                <a:solidFill>
                  <a:srgbClr val="67C17B"/>
                </a:solidFill>
                <a:latin typeface="Arial MT"/>
                <a:cs typeface="Arial MT"/>
              </a:rPr>
              <a:t>G‹tHub,</a:t>
            </a:r>
            <a:r>
              <a:rPr dirty="0" sz="1900" spc="285">
                <a:solidFill>
                  <a:srgbClr val="67C17B"/>
                </a:solidFill>
                <a:latin typeface="Arial MT"/>
                <a:cs typeface="Arial MT"/>
              </a:rPr>
              <a:t> </a:t>
            </a:r>
            <a:r>
              <a:rPr dirty="0" sz="1900" spc="-105">
                <a:solidFill>
                  <a:srgbClr val="82B885"/>
                </a:solidFill>
                <a:latin typeface="Arial MT"/>
                <a:cs typeface="Arial MT"/>
              </a:rPr>
              <a:t>l.nc.</a:t>
            </a:r>
            <a:r>
              <a:rPr dirty="0" sz="1900" spc="355">
                <a:solidFill>
                  <a:srgbClr val="82B885"/>
                </a:solidFill>
                <a:latin typeface="Arial MT"/>
                <a:cs typeface="Arial MT"/>
              </a:rPr>
              <a:t> </a:t>
            </a:r>
            <a:r>
              <a:rPr dirty="0" sz="1900" spc="185">
                <a:solidFill>
                  <a:srgbClr val="67B182"/>
                </a:solidFill>
                <a:latin typeface="Arial MT"/>
                <a:cs typeface="Arial MT"/>
              </a:rPr>
              <a:t>tusl</a:t>
            </a:r>
            <a:r>
              <a:rPr dirty="0" sz="1900" spc="40">
                <a:solidFill>
                  <a:srgbClr val="67B182"/>
                </a:solidFill>
                <a:latin typeface="Arial MT"/>
                <a:cs typeface="Arial MT"/>
              </a:rPr>
              <a:t>  </a:t>
            </a:r>
            <a:r>
              <a:rPr dirty="0" sz="1900">
                <a:solidFill>
                  <a:srgbClr val="343434"/>
                </a:solidFill>
                <a:latin typeface="Arial MT"/>
                <a:cs typeface="Arial MT"/>
              </a:rPr>
              <a:t>rttps://github.com/elixir-lang/elixir/comm</a:t>
            </a:r>
            <a:r>
              <a:rPr dirty="0" sz="1900" spc="10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900" spc="55">
                <a:solidFill>
                  <a:srgbClr val="797979"/>
                </a:solidFill>
                <a:latin typeface="Arial MT"/>
                <a:cs typeface="Arial MT"/>
              </a:rPr>
              <a:t>t/33</a:t>
            </a:r>
            <a:r>
              <a:rPr dirty="0" sz="1900" spc="-22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900" spc="-30">
                <a:solidFill>
                  <a:srgbClr val="696969"/>
                </a:solidFill>
                <a:latin typeface="Arial MT"/>
                <a:cs typeface="Arial MT"/>
              </a:rPr>
              <a:t>7c3f </a:t>
            </a:r>
            <a:r>
              <a:rPr dirty="0" sz="1900">
                <a:solidFill>
                  <a:srgbClr val="676767"/>
                </a:solidFill>
                <a:latin typeface="Arial MT"/>
                <a:cs typeface="Arial MT"/>
              </a:rPr>
              <a:t>2d569a42ebd5fcab6fef</a:t>
            </a:r>
            <a:r>
              <a:rPr dirty="0" sz="1900" spc="-16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727272"/>
                </a:solidFill>
                <a:latin typeface="Arial MT"/>
                <a:cs typeface="Arial MT"/>
              </a:rPr>
              <a:t>18c</a:t>
            </a:r>
            <a:r>
              <a:rPr dirty="0" sz="1900" spc="-195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6B6B6B"/>
                </a:solidFill>
                <a:latin typeface="Arial MT"/>
                <a:cs typeface="Arial MT"/>
              </a:rPr>
              <a:t>5e01</a:t>
            </a:r>
            <a:r>
              <a:rPr dirty="0" sz="1900" spc="-204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900" spc="-220">
                <a:solidFill>
                  <a:srgbClr val="676767"/>
                </a:solidFill>
                <a:latin typeface="Arial MT"/>
                <a:cs typeface="Arial MT"/>
              </a:rPr>
              <a:t>2</a:t>
            </a:r>
            <a:r>
              <a:rPr dirty="0" sz="1900" spc="-229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696969"/>
                </a:solidFill>
                <a:latin typeface="Arial MT"/>
                <a:cs typeface="Arial MT"/>
              </a:rPr>
              <a:t>f9be5b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60"/>
              </a:spcBef>
            </a:pPr>
            <a:endParaRPr sz="1900">
              <a:latin typeface="Arial MT"/>
              <a:cs typeface="Arial MT"/>
            </a:endParaRPr>
          </a:p>
          <a:p>
            <a:pPr marL="5292090">
              <a:lnSpc>
                <a:spcPct val="100000"/>
              </a:lnSpc>
              <a:tabLst>
                <a:tab pos="6930390" algn="l"/>
                <a:tab pos="7872095" algn="l"/>
              </a:tabLst>
            </a:pPr>
            <a:r>
              <a:rPr dirty="0" sz="1850" spc="105">
                <a:solidFill>
                  <a:srgbClr val="494949"/>
                </a:solidFill>
                <a:latin typeface="Calibri"/>
                <a:cs typeface="Calibri"/>
              </a:rPr>
              <a:t>Pull</a:t>
            </a:r>
            <a:r>
              <a:rPr dirty="0" sz="1850" spc="-165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850" spc="80">
                <a:solidFill>
                  <a:srgbClr val="3F3F3F"/>
                </a:solidFill>
                <a:latin typeface="Calibri"/>
                <a:cs typeface="Calibri"/>
              </a:rPr>
              <a:t>requests</a:t>
            </a:r>
            <a:r>
              <a:rPr dirty="0" sz="185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dirty="0" sz="1850" spc="110">
                <a:solidFill>
                  <a:srgbClr val="343434"/>
                </a:solidFill>
                <a:latin typeface="Calibri"/>
                <a:cs typeface="Calibri"/>
              </a:rPr>
              <a:t>Issues</a:t>
            </a:r>
            <a:r>
              <a:rPr dirty="0" sz="1850">
                <a:solidFill>
                  <a:srgbClr val="343434"/>
                </a:solidFill>
                <a:latin typeface="Calibri"/>
                <a:cs typeface="Calibri"/>
              </a:rPr>
              <a:t>	</a:t>
            </a:r>
            <a:r>
              <a:rPr dirty="0" sz="1850" spc="120">
                <a:solidFill>
                  <a:srgbClr val="383838"/>
                </a:solidFill>
                <a:latin typeface="Calibri"/>
                <a:cs typeface="Calibri"/>
              </a:rPr>
              <a:t>Cist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7514454" y="2636837"/>
            <a:ext cx="8255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10">
                <a:solidFill>
                  <a:srgbClr val="9C9C9C"/>
                </a:solidFill>
                <a:latin typeface="Arial MT"/>
                <a:cs typeface="Arial MT"/>
              </a:rPr>
              <a:t>”'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957569" y="4241800"/>
            <a:ext cx="234759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>
                <a:solidFill>
                  <a:srgbClr val="5470B3"/>
                </a:solidFill>
                <a:latin typeface="Arial MT"/>
                <a:cs typeface="Arial MT"/>
              </a:rPr>
              <a:t>elixir-</a:t>
            </a:r>
            <a:r>
              <a:rPr dirty="0" sz="2350" spc="50">
                <a:solidFill>
                  <a:srgbClr val="5470B3"/>
                </a:solidFill>
                <a:latin typeface="Arial MT"/>
                <a:cs typeface="Arial MT"/>
              </a:rPr>
              <a:t>lang</a:t>
            </a:r>
            <a:r>
              <a:rPr dirty="0" sz="2350" spc="275">
                <a:solidFill>
                  <a:srgbClr val="5470B3"/>
                </a:solidFill>
                <a:latin typeface="Arial MT"/>
                <a:cs typeface="Arial MT"/>
              </a:rPr>
              <a:t> </a:t>
            </a:r>
            <a:r>
              <a:rPr dirty="0" sz="2350">
                <a:solidFill>
                  <a:srgbClr val="828282"/>
                </a:solidFill>
                <a:latin typeface="Arial MT"/>
                <a:cs typeface="Arial MT"/>
              </a:rPr>
              <a:t>/</a:t>
            </a:r>
            <a:r>
              <a:rPr dirty="0" sz="2350" spc="185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2350" spc="85">
                <a:solidFill>
                  <a:srgbClr val="4970B3"/>
                </a:solidFill>
                <a:latin typeface="Arial MT"/>
                <a:cs typeface="Arial MT"/>
              </a:rPr>
              <a:t>elixir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896243" y="5126037"/>
            <a:ext cx="9086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80">
                <a:solidFill>
                  <a:srgbClr val="111111"/>
                </a:solidFill>
                <a:latin typeface="Calibri"/>
                <a:cs typeface="Calibri"/>
              </a:rPr>
              <a:t>‹›</a:t>
            </a:r>
            <a:r>
              <a:rPr dirty="0" sz="2100" spc="41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3B3B3B"/>
                </a:solidFill>
                <a:latin typeface="Calibri"/>
                <a:cs typeface="Calibri"/>
              </a:rPr>
              <a:t>Code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608530" y="5126037"/>
            <a:ext cx="10623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2644" algn="l"/>
              </a:tabLst>
            </a:pPr>
            <a:r>
              <a:rPr dirty="0" sz="2100" spc="-10">
                <a:solidFill>
                  <a:srgbClr val="6E6E6E"/>
                </a:solidFill>
                <a:latin typeface="Calibri"/>
                <a:cs typeface="Calibri"/>
              </a:rPr>
              <a:t>issues</a:t>
            </a:r>
            <a:r>
              <a:rPr dirty="0" sz="2100">
                <a:solidFill>
                  <a:srgbClr val="6E6E6E"/>
                </a:solidFill>
                <a:latin typeface="Calibri"/>
                <a:cs typeface="Calibri"/>
              </a:rPr>
              <a:t>	</a:t>
            </a:r>
            <a:r>
              <a:rPr dirty="0" sz="2100" spc="-25">
                <a:solidFill>
                  <a:srgbClr val="606060"/>
                </a:solidFill>
                <a:latin typeface="Calibri"/>
                <a:cs typeface="Calibri"/>
              </a:rPr>
              <a:t>›s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786768" y="6089556"/>
            <a:ext cx="4401820" cy="1586865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2750" spc="110">
                <a:solidFill>
                  <a:srgbClr val="2D2D2D"/>
                </a:solidFill>
                <a:latin typeface="Calibri"/>
                <a:cs typeface="Calibri"/>
              </a:rPr>
              <a:t>First</a:t>
            </a:r>
            <a:r>
              <a:rPr dirty="0" sz="2750" spc="-75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dirty="0" sz="2750" spc="-10">
                <a:solidFill>
                  <a:srgbClr val="2F2F2F"/>
                </a:solidFill>
                <a:latin typeface="Calibri"/>
                <a:cs typeface="Calibri"/>
              </a:rPr>
              <a:t>commit.</a:t>
            </a:r>
            <a:endParaRPr sz="2750">
              <a:latin typeface="Calibri"/>
              <a:cs typeface="Calibri"/>
            </a:endParaRPr>
          </a:p>
          <a:p>
            <a:pPr marL="273050">
              <a:lnSpc>
                <a:spcPct val="100000"/>
              </a:lnSpc>
              <a:spcBef>
                <a:spcPts val="750"/>
              </a:spcBef>
              <a:tabLst>
                <a:tab pos="1524000" algn="l"/>
                <a:tab pos="2321560" algn="l"/>
                <a:tab pos="2739390" algn="l"/>
              </a:tabLst>
            </a:pPr>
            <a:r>
              <a:rPr dirty="0" sz="1700" spc="80">
                <a:solidFill>
                  <a:srgbClr val="797979"/>
                </a:solidFill>
                <a:latin typeface="Calibri"/>
                <a:cs typeface="Calibri"/>
              </a:rPr>
              <a:t>master</a:t>
            </a:r>
            <a:r>
              <a:rPr dirty="0" sz="1700">
                <a:solidFill>
                  <a:srgbClr val="797979"/>
                </a:solidFill>
                <a:latin typeface="Calibri"/>
                <a:cs typeface="Calibri"/>
              </a:rPr>
              <a:t>	</a:t>
            </a:r>
            <a:r>
              <a:rPr dirty="0" sz="1700" spc="-10">
                <a:solidFill>
                  <a:srgbClr val="5B5B5B"/>
                </a:solidFill>
                <a:latin typeface="Calibri"/>
                <a:cs typeface="Calibri"/>
              </a:rPr>
              <a:t>v1.3.1</a:t>
            </a:r>
            <a:r>
              <a:rPr dirty="0" sz="1700">
                <a:solidFill>
                  <a:srgbClr val="5B5B5B"/>
                </a:solidFill>
                <a:latin typeface="Calibri"/>
                <a:cs typeface="Calibri"/>
              </a:rPr>
              <a:t>	</a:t>
            </a:r>
            <a:r>
              <a:rPr dirty="0" sz="1700" spc="-25">
                <a:solidFill>
                  <a:srgbClr val="959595"/>
                </a:solidFill>
                <a:latin typeface="Calibri"/>
                <a:cs typeface="Calibri"/>
              </a:rPr>
              <a:t>..</a:t>
            </a:r>
            <a:r>
              <a:rPr dirty="0" sz="170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700" spc="55">
                <a:solidFill>
                  <a:srgbClr val="959595"/>
                </a:solidFill>
                <a:latin typeface="Calibri"/>
                <a:cs typeface="Calibri"/>
              </a:rPr>
              <a:t>0.s</a:t>
            </a:r>
            <a:r>
              <a:rPr dirty="0" sz="1700" spc="180">
                <a:solidFill>
                  <a:srgbClr val="959595"/>
                </a:solidFill>
                <a:latin typeface="Calibri"/>
                <a:cs typeface="Calibri"/>
              </a:rPr>
              <a:t> </a:t>
            </a:r>
            <a:r>
              <a:rPr dirty="0" sz="1700" spc="-50">
                <a:solidFill>
                  <a:srgbClr val="9E9E9E"/>
                </a:solidFill>
                <a:latin typeface="Calibri"/>
                <a:cs typeface="Calibri"/>
              </a:rPr>
              <a:t>0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700">
              <a:latin typeface="Calibri"/>
              <a:cs typeface="Calibri"/>
            </a:endParaRPr>
          </a:p>
          <a:p>
            <a:pPr marL="1612265">
              <a:lnSpc>
                <a:spcPct val="100000"/>
              </a:lnSpc>
            </a:pPr>
            <a:r>
              <a:rPr dirty="0" sz="1900" spc="60">
                <a:solidFill>
                  <a:srgbClr val="383838"/>
                </a:solidFill>
                <a:latin typeface="Calibri"/>
                <a:cs typeface="Calibri"/>
              </a:rPr>
              <a:t>committed</a:t>
            </a:r>
            <a:r>
              <a:rPr dirty="0" sz="1900" spc="185">
                <a:solidFill>
                  <a:srgbClr val="383838"/>
                </a:solidFill>
                <a:latin typeface="Calibri"/>
                <a:cs typeface="Calibri"/>
              </a:rPr>
              <a:t> </a:t>
            </a:r>
            <a:r>
              <a:rPr dirty="0" sz="1900" spc="75">
                <a:solidFill>
                  <a:srgbClr val="4F4F4F"/>
                </a:solidFill>
                <a:latin typeface="Calibri"/>
                <a:cs typeface="Calibri"/>
              </a:rPr>
              <a:t>on</a:t>
            </a:r>
            <a:r>
              <a:rPr dirty="0" sz="1900" spc="14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1900" spc="60">
                <a:solidFill>
                  <a:srgbClr val="4D4D4D"/>
                </a:solidFill>
                <a:latin typeface="Calibri"/>
                <a:cs typeface="Calibri"/>
              </a:rPr>
              <a:t>Jan</a:t>
            </a:r>
            <a:r>
              <a:rPr dirty="0" sz="1900" spc="420">
                <a:solidFill>
                  <a:srgbClr val="4D4D4D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424242"/>
                </a:solidFill>
                <a:latin typeface="Calibri"/>
                <a:cs typeface="Calibri"/>
              </a:rPr>
              <a:t>9,</a:t>
            </a:r>
            <a:r>
              <a:rPr dirty="0" sz="1900" spc="19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900" spc="-20">
                <a:solidFill>
                  <a:srgbClr val="484848"/>
                </a:solidFill>
                <a:latin typeface="Calibri"/>
                <a:cs typeface="Calibri"/>
              </a:rPr>
              <a:t>2011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558742" y="5153025"/>
            <a:ext cx="1723389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2895" algn="l"/>
              </a:tabLst>
            </a:pPr>
            <a:r>
              <a:rPr dirty="0" sz="1850" spc="85">
                <a:solidFill>
                  <a:srgbClr val="858585"/>
                </a:solidFill>
                <a:latin typeface="Calibri"/>
                <a:cs typeface="Calibri"/>
              </a:rPr>
              <a:t>Pull</a:t>
            </a:r>
            <a:r>
              <a:rPr dirty="0" sz="1850" spc="-10">
                <a:solidFill>
                  <a:srgbClr val="858585"/>
                </a:solidFill>
                <a:latin typeface="Calibri"/>
                <a:cs typeface="Calibri"/>
              </a:rPr>
              <a:t> </a:t>
            </a:r>
            <a:r>
              <a:rPr dirty="0" sz="1850" spc="95">
                <a:solidFill>
                  <a:srgbClr val="646464"/>
                </a:solidFill>
                <a:latin typeface="Calibri"/>
                <a:cs typeface="Calibri"/>
              </a:rPr>
              <a:t>requests</a:t>
            </a:r>
            <a:r>
              <a:rPr dirty="0" sz="1850">
                <a:solidFill>
                  <a:srgbClr val="646464"/>
                </a:solidFill>
                <a:latin typeface="Calibri"/>
                <a:cs typeface="Calibri"/>
              </a:rPr>
              <a:t>	</a:t>
            </a:r>
            <a:r>
              <a:rPr dirty="0" sz="1850" spc="90">
                <a:solidFill>
                  <a:srgbClr val="6E6E6E"/>
                </a:solidFill>
                <a:latin typeface="Calibri"/>
                <a:cs typeface="Calibri"/>
              </a:rPr>
              <a:t>3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190076" y="5132387"/>
            <a:ext cx="48069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25">
                <a:solidFill>
                  <a:srgbClr val="606060"/>
                </a:solidFill>
                <a:latin typeface="Calibri"/>
                <a:cs typeface="Calibri"/>
              </a:rPr>
              <a:t>Wiki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471384" y="5132387"/>
            <a:ext cx="615315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-10">
                <a:solidFill>
                  <a:srgbClr val="6D6D6D"/>
                </a:solidFill>
                <a:latin typeface="Calibri"/>
                <a:cs typeface="Calibri"/>
              </a:rPr>
              <a:t>Pulse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978082" y="8148637"/>
            <a:ext cx="6337300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0">
                <a:solidFill>
                  <a:srgbClr val="464646"/>
                </a:solidFill>
                <a:latin typeface="Calibri"/>
                <a:cs typeface="Calibri"/>
              </a:rPr>
              <a:t>Showing</a:t>
            </a:r>
            <a:r>
              <a:rPr dirty="0" sz="2150" spc="5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dirty="0" sz="2150" spc="-190">
                <a:solidFill>
                  <a:srgbClr val="6985BD"/>
                </a:solidFill>
                <a:latin typeface="Calibri"/>
                <a:cs typeface="Calibri"/>
              </a:rPr>
              <a:t>1</a:t>
            </a:r>
            <a:r>
              <a:rPr dirty="0" sz="2150" spc="45">
                <a:solidFill>
                  <a:srgbClr val="6985BD"/>
                </a:solidFill>
                <a:latin typeface="Calibri"/>
                <a:cs typeface="Calibri"/>
              </a:rPr>
              <a:t> </a:t>
            </a:r>
            <a:r>
              <a:rPr dirty="0" sz="2150" spc="55">
                <a:solidFill>
                  <a:srgbClr val="7089C1"/>
                </a:solidFill>
                <a:latin typeface="Calibri"/>
                <a:cs typeface="Calibri"/>
              </a:rPr>
              <a:t>changed</a:t>
            </a:r>
            <a:r>
              <a:rPr dirty="0" sz="2150" spc="65">
                <a:solidFill>
                  <a:srgbClr val="7089C1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4972B3"/>
                </a:solidFill>
                <a:latin typeface="Calibri"/>
                <a:cs typeface="Calibri"/>
              </a:rPr>
              <a:t>file</a:t>
            </a:r>
            <a:r>
              <a:rPr dirty="0" sz="2150" spc="30">
                <a:solidFill>
                  <a:srgbClr val="4972B3"/>
                </a:solidFill>
                <a:latin typeface="Calibri"/>
                <a:cs typeface="Calibri"/>
              </a:rPr>
              <a:t> </a:t>
            </a:r>
            <a:r>
              <a:rPr dirty="0" sz="2150" spc="-40">
                <a:solidFill>
                  <a:srgbClr val="3A3A3A"/>
                </a:solidFill>
                <a:latin typeface="Calibri"/>
                <a:cs typeface="Calibri"/>
              </a:rPr>
              <a:t>with</a:t>
            </a:r>
            <a:r>
              <a:rPr dirty="0" sz="2150" spc="35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565656"/>
                </a:solidFill>
                <a:latin typeface="Calibri"/>
                <a:cs typeface="Calibri"/>
              </a:rPr>
              <a:t>3</a:t>
            </a:r>
            <a:r>
              <a:rPr dirty="0" sz="2150" spc="110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3D3D3D"/>
                </a:solidFill>
                <a:latin typeface="Calibri"/>
                <a:cs typeface="Calibri"/>
              </a:rPr>
              <a:t>additions</a:t>
            </a:r>
            <a:r>
              <a:rPr dirty="0" sz="2150" spc="13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424242"/>
                </a:solidFill>
                <a:latin typeface="Calibri"/>
                <a:cs typeface="Calibri"/>
              </a:rPr>
              <a:t>and</a:t>
            </a:r>
            <a:r>
              <a:rPr dirty="0" sz="2150" spc="-3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2150" spc="105">
                <a:solidFill>
                  <a:srgbClr val="424242"/>
                </a:solidFill>
                <a:latin typeface="Calibri"/>
                <a:cs typeface="Calibri"/>
              </a:rPr>
              <a:t>0</a:t>
            </a:r>
            <a:r>
              <a:rPr dirty="0" sz="2150" spc="-3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383838"/>
                </a:solidFill>
                <a:latin typeface="Calibri"/>
                <a:cs typeface="Calibri"/>
              </a:rPr>
              <a:t>deletions.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833496" y="9094787"/>
            <a:ext cx="1454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50">
                <a:solidFill>
                  <a:srgbClr val="707070"/>
                </a:solidFill>
                <a:latin typeface="Calibri"/>
                <a:cs typeface="Calibri"/>
              </a:rPr>
              <a:t>3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921384" y="9094787"/>
            <a:ext cx="7397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545454"/>
                </a:solidFill>
                <a:latin typeface="Calibri"/>
                <a:cs typeface="Calibri"/>
              </a:rPr>
              <a:t>REAOXE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482863" y="10091737"/>
            <a:ext cx="108648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35">
                <a:solidFill>
                  <a:srgbClr val="424242"/>
                </a:solidFill>
                <a:latin typeface="Consolas"/>
                <a:cs typeface="Consolas"/>
              </a:rPr>
              <a:t>+*</a:t>
            </a:r>
            <a:r>
              <a:rPr dirty="0" sz="1850" spc="-245">
                <a:solidFill>
                  <a:srgbClr val="424242"/>
                </a:solidFill>
                <a:latin typeface="Consolas"/>
                <a:cs typeface="Consolas"/>
              </a:rPr>
              <a:t> </a:t>
            </a:r>
            <a:r>
              <a:rPr dirty="0" sz="1850" spc="-75">
                <a:solidFill>
                  <a:srgbClr val="313131"/>
                </a:solidFill>
                <a:latin typeface="Consolas"/>
                <a:cs typeface="Consolas"/>
              </a:rPr>
              <a:t>Elixir</a:t>
            </a:r>
            <a:endParaRPr sz="1850">
              <a:latin typeface="Consolas"/>
              <a:cs typeface="Consolas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653430" y="10801350"/>
            <a:ext cx="5400040" cy="962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4039">
              <a:lnSpc>
                <a:spcPct val="100000"/>
              </a:lnSpc>
              <a:spcBef>
                <a:spcPts val="100"/>
              </a:spcBef>
              <a:tabLst>
                <a:tab pos="2919095" algn="l"/>
                <a:tab pos="4349750" algn="l"/>
              </a:tabLst>
            </a:pPr>
            <a:r>
              <a:rPr dirty="0" sz="1700" spc="-10">
                <a:solidFill>
                  <a:srgbClr val="333333"/>
                </a:solidFill>
                <a:latin typeface="Calibri"/>
                <a:cs typeface="Calibri"/>
              </a:rPr>
              <a:t>+Noth1ng</a:t>
            </a:r>
            <a:r>
              <a:rPr dirty="0" sz="1700">
                <a:solidFill>
                  <a:srgbClr val="333333"/>
                </a:solidFill>
                <a:latin typeface="Calibri"/>
                <a:cs typeface="Calibri"/>
              </a:rPr>
              <a:t>	</a:t>
            </a:r>
            <a:r>
              <a:rPr dirty="0" sz="1700">
                <a:solidFill>
                  <a:srgbClr val="3B3B3B"/>
                </a:solidFill>
                <a:latin typeface="Calibri"/>
                <a:cs typeface="Calibri"/>
              </a:rPr>
              <a:t>1nt</a:t>
            </a:r>
            <a:r>
              <a:rPr dirty="0" sz="1700" spc="-40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1700" spc="50">
                <a:solidFill>
                  <a:srgbClr val="545454"/>
                </a:solidFill>
                <a:latin typeface="Calibri"/>
                <a:cs typeface="Calibri"/>
              </a:rPr>
              <a:t>e</a:t>
            </a:r>
            <a:r>
              <a:rPr dirty="0" sz="1700" spc="-175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595959"/>
                </a:solidFill>
                <a:latin typeface="Calibri"/>
                <a:cs typeface="Calibri"/>
              </a:rPr>
              <a:t>res</a:t>
            </a:r>
            <a:r>
              <a:rPr dirty="0" sz="1700" spc="295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5B5B5B"/>
                </a:solidFill>
                <a:latin typeface="Calibri"/>
                <a:cs typeface="Calibri"/>
              </a:rPr>
              <a:t>t</a:t>
            </a:r>
            <a:r>
              <a:rPr dirty="0" sz="1700" spc="-80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414141"/>
                </a:solidFill>
                <a:latin typeface="Calibri"/>
                <a:cs typeface="Calibri"/>
              </a:rPr>
              <a:t>1ng</a:t>
            </a:r>
            <a:r>
              <a:rPr dirty="0" sz="1700">
                <a:solidFill>
                  <a:srgbClr val="414141"/>
                </a:solidFill>
                <a:latin typeface="Calibri"/>
                <a:cs typeface="Calibri"/>
              </a:rPr>
              <a:t>	</a:t>
            </a:r>
            <a:r>
              <a:rPr dirty="0" sz="1700" spc="145">
                <a:solidFill>
                  <a:srgbClr val="484848"/>
                </a:solidFill>
                <a:latin typeface="Calibri"/>
                <a:cs typeface="Calibri"/>
              </a:rPr>
              <a:t>here</a:t>
            </a:r>
            <a:r>
              <a:rPr dirty="0" sz="1700" spc="105">
                <a:solidFill>
                  <a:srgbClr val="484848"/>
                </a:solidFill>
                <a:latin typeface="Calibri"/>
                <a:cs typeface="Calibri"/>
              </a:rPr>
              <a:t>  </a:t>
            </a:r>
            <a:r>
              <a:rPr dirty="0" sz="1700" spc="125">
                <a:solidFill>
                  <a:srgbClr val="424242"/>
                </a:solidFill>
                <a:latin typeface="Calibri"/>
                <a:cs typeface="Calibri"/>
              </a:rPr>
              <a:t>yet</a:t>
            </a:r>
            <a:r>
              <a:rPr dirty="0" sz="1700" spc="-7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700" spc="35">
                <a:solidFill>
                  <a:srgbClr val="444444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208020" algn="l"/>
              </a:tabLst>
            </a:pPr>
            <a:r>
              <a:rPr dirty="0" sz="2300" spc="565">
                <a:solidFill>
                  <a:srgbClr val="3B3B3B"/>
                </a:solidFill>
                <a:latin typeface="Calibri"/>
                <a:cs typeface="Calibri"/>
              </a:rPr>
              <a:t>0</a:t>
            </a:r>
            <a:r>
              <a:rPr dirty="0" sz="2300" spc="-330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2300" spc="55">
                <a:solidFill>
                  <a:srgbClr val="242424"/>
                </a:solidFill>
                <a:latin typeface="Calibri"/>
                <a:cs typeface="Calibri"/>
              </a:rPr>
              <a:t>comments</a:t>
            </a:r>
            <a:r>
              <a:rPr dirty="0" sz="2300" spc="20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dirty="0" sz="2300" spc="90">
                <a:solidFill>
                  <a:srgbClr val="363636"/>
                </a:solidFill>
                <a:latin typeface="Calibri"/>
                <a:cs typeface="Calibri"/>
              </a:rPr>
              <a:t>on</a:t>
            </a:r>
            <a:r>
              <a:rPr dirty="0" sz="2300" spc="-75">
                <a:solidFill>
                  <a:srgbClr val="363636"/>
                </a:solidFill>
                <a:latin typeface="Calibri"/>
                <a:cs typeface="Calibri"/>
              </a:rPr>
              <a:t> </a:t>
            </a:r>
            <a:r>
              <a:rPr dirty="0" sz="2300" spc="45">
                <a:solidFill>
                  <a:srgbClr val="313131"/>
                </a:solidFill>
                <a:latin typeface="Calibri"/>
                <a:cs typeface="Calibri"/>
              </a:rPr>
              <a:t>commit</a:t>
            </a:r>
            <a:r>
              <a:rPr dirty="0" sz="2300">
                <a:solidFill>
                  <a:srgbClr val="313131"/>
                </a:solidFill>
                <a:latin typeface="Calibri"/>
                <a:cs typeface="Calibri"/>
              </a:rPr>
              <a:t>	</a:t>
            </a:r>
            <a:r>
              <a:rPr dirty="0" sz="2300" spc="-10">
                <a:solidFill>
                  <a:srgbClr val="313131"/>
                </a:solidFill>
                <a:latin typeface="Calibri"/>
                <a:cs typeface="Calibri"/>
              </a:rPr>
              <a:t>337c3f2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186617" y="10801350"/>
            <a:ext cx="22999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695" algn="l"/>
              </a:tabLst>
            </a:pPr>
            <a:r>
              <a:rPr dirty="0" sz="1700" spc="110">
                <a:solidFill>
                  <a:srgbClr val="3F3F3F"/>
                </a:solidFill>
                <a:latin typeface="Calibri"/>
                <a:cs typeface="Calibri"/>
              </a:rPr>
              <a:t>Try</a:t>
            </a:r>
            <a:r>
              <a:rPr dirty="0" sz="170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dirty="0" sz="1700" spc="200">
                <a:solidFill>
                  <a:srgbClr val="464646"/>
                </a:solidFill>
                <a:latin typeface="Calibri"/>
                <a:cs typeface="Calibri"/>
              </a:rPr>
              <a:t>again</a:t>
            </a:r>
            <a:r>
              <a:rPr dirty="0" sz="1700" spc="110">
                <a:solidFill>
                  <a:srgbClr val="464646"/>
                </a:solidFill>
                <a:latin typeface="Calibri"/>
                <a:cs typeface="Calibri"/>
              </a:rPr>
              <a:t>  </a:t>
            </a:r>
            <a:r>
              <a:rPr dirty="0" sz="1700" spc="290">
                <a:solidFill>
                  <a:srgbClr val="3F3F3F"/>
                </a:solidFill>
                <a:latin typeface="Calibri"/>
                <a:cs typeface="Calibri"/>
              </a:rPr>
              <a:t>later.</a:t>
            </a:r>
            <a:r>
              <a:rPr dirty="0" sz="1700" spc="19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700" spc="375">
                <a:solidFill>
                  <a:srgbClr val="9E6B4D"/>
                </a:solidFill>
                <a:latin typeface="Calibri"/>
                <a:cs typeface="Calibri"/>
              </a:rPr>
              <a:t>e•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103915" y="12315825"/>
            <a:ext cx="5975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313131"/>
                </a:solidFill>
                <a:latin typeface="Calibri"/>
                <a:cs typeface="Calibri"/>
              </a:rPr>
              <a:t>Write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176017" y="12315825"/>
            <a:ext cx="8686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6B6B6B"/>
                </a:solidFill>
                <a:latin typeface="Calibri"/>
                <a:cs typeface="Calibri"/>
              </a:rPr>
              <a:t>P</a:t>
            </a:r>
            <a:r>
              <a:rPr dirty="0" baseline="2777" sz="3000" spc="-15">
                <a:solidFill>
                  <a:srgbClr val="6B6B6B"/>
                </a:solidFill>
                <a:latin typeface="Calibri"/>
                <a:cs typeface="Calibri"/>
              </a:rPr>
              <a:t>r</a:t>
            </a:r>
            <a:r>
              <a:rPr dirty="0" sz="2000" spc="-10">
                <a:solidFill>
                  <a:srgbClr val="6B6B6B"/>
                </a:solidFill>
                <a:latin typeface="Calibri"/>
                <a:cs typeface="Calibri"/>
              </a:rPr>
              <a:t>eview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7335969" y="2052637"/>
            <a:ext cx="7118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0">
                <a:solidFill>
                  <a:srgbClr val="343434"/>
                </a:solidFill>
                <a:latin typeface="Consolas"/>
                <a:cs typeface="Consolas"/>
              </a:rPr>
              <a:t>Eugens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770324" y="4308475"/>
            <a:ext cx="17303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2710" algn="l"/>
              </a:tabLst>
            </a:pPr>
            <a:r>
              <a:rPr dirty="0" sz="1750">
                <a:solidFill>
                  <a:srgbClr val="3D3D3D"/>
                </a:solidFill>
                <a:latin typeface="Calibri"/>
                <a:cs typeface="Calibri"/>
              </a:rPr>
              <a:t>Unwatch</a:t>
            </a:r>
            <a:r>
              <a:rPr dirty="0" sz="1750" spc="24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1750" spc="-50">
                <a:solidFill>
                  <a:srgbClr val="262626"/>
                </a:solidFill>
                <a:latin typeface="Calibri"/>
                <a:cs typeface="Calibri"/>
              </a:rPr>
              <a:t>•</a:t>
            </a:r>
            <a:r>
              <a:rPr dirty="0" sz="1750">
                <a:solidFill>
                  <a:srgbClr val="262626"/>
                </a:solidFill>
                <a:latin typeface="Calibri"/>
                <a:cs typeface="Calibri"/>
              </a:rPr>
              <a:t>	</a:t>
            </a:r>
            <a:r>
              <a:rPr dirty="0" sz="1750" spc="-25">
                <a:solidFill>
                  <a:srgbClr val="5E5E5E"/>
                </a:solidFill>
                <a:latin typeface="Calibri"/>
                <a:cs typeface="Calibri"/>
              </a:rPr>
              <a:t>538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3912710" y="4308475"/>
            <a:ext cx="102743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dirty="0" sz="1750" spc="-50">
                <a:solidFill>
                  <a:srgbClr val="2F2F2F"/>
                </a:solidFill>
                <a:latin typeface="Calibri"/>
                <a:cs typeface="Calibri"/>
              </a:rPr>
              <a:t>C</a:t>
            </a:r>
            <a:r>
              <a:rPr dirty="0" sz="1750">
                <a:solidFill>
                  <a:srgbClr val="2F2F2F"/>
                </a:solidFill>
                <a:latin typeface="Calibri"/>
                <a:cs typeface="Calibri"/>
              </a:rPr>
              <a:t>	</a:t>
            </a:r>
            <a:r>
              <a:rPr dirty="0" sz="1750" spc="45">
                <a:solidFill>
                  <a:srgbClr val="505050"/>
                </a:solidFill>
                <a:latin typeface="Calibri"/>
                <a:cs typeface="Calibri"/>
              </a:rPr>
              <a:t>Unstar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5216556" y="4308475"/>
            <a:ext cx="52578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383838"/>
                </a:solidFill>
                <a:latin typeface="Calibri"/>
                <a:cs typeface="Calibri"/>
              </a:rPr>
              <a:t>7,591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6336162" y="4308475"/>
            <a:ext cx="5473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3B3B3B"/>
                </a:solidFill>
                <a:latin typeface="Calibri"/>
                <a:cs typeface="Calibri"/>
              </a:rPr>
              <a:t>'</a:t>
            </a:r>
            <a:r>
              <a:rPr dirty="0" sz="1750" spc="-70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dirty="0" sz="1750" spc="-20">
                <a:solidFill>
                  <a:srgbClr val="424242"/>
                </a:solidFill>
                <a:latin typeface="Calibri"/>
                <a:cs typeface="Calibri"/>
              </a:rPr>
              <a:t>Font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7151514" y="4308475"/>
            <a:ext cx="57150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40">
                <a:solidFill>
                  <a:srgbClr val="494949"/>
                </a:solidFill>
                <a:latin typeface="Calibri"/>
                <a:cs typeface="Calibri"/>
              </a:rPr>
              <a:t>1,038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920238" y="5133975"/>
            <a:ext cx="8064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727272"/>
                </a:solidFill>
                <a:latin typeface="Calibri"/>
                <a:cs typeface="Calibri"/>
              </a:rPr>
              <a:t>Graphs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6089655" y="6351587"/>
            <a:ext cx="139636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6D8EAA"/>
                </a:solidFill>
                <a:latin typeface="Calibri"/>
                <a:cs typeface="Calibri"/>
              </a:rPr>
              <a:t>Browse</a:t>
            </a:r>
            <a:r>
              <a:rPr dirty="0" sz="2200" spc="-60">
                <a:solidFill>
                  <a:srgbClr val="6D8EAA"/>
                </a:solidFill>
                <a:latin typeface="Calibri"/>
                <a:cs typeface="Calibri"/>
              </a:rPr>
              <a:t> </a:t>
            </a:r>
            <a:r>
              <a:rPr dirty="0" sz="2200" spc="-10">
                <a:solidFill>
                  <a:srgbClr val="4F70A8"/>
                </a:solidFill>
                <a:latin typeface="Calibri"/>
                <a:cs typeface="Calibri"/>
              </a:rPr>
              <a:t>files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645892" y="7367587"/>
            <a:ext cx="706628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2570" algn="l"/>
                <a:tab pos="1459230" algn="l"/>
                <a:tab pos="2056130" algn="l"/>
                <a:tab pos="2286635" algn="l"/>
              </a:tabLst>
            </a:pPr>
            <a:r>
              <a:rPr dirty="0" sz="1850" spc="-50">
                <a:solidFill>
                  <a:srgbClr val="878787"/>
                </a:solidFill>
                <a:latin typeface="Calibri"/>
                <a:cs typeface="Calibri"/>
              </a:rPr>
              <a:t>8</a:t>
            </a:r>
            <a:r>
              <a:rPr dirty="0" sz="1850">
                <a:solidFill>
                  <a:srgbClr val="878787"/>
                </a:solidFill>
                <a:latin typeface="Calibri"/>
                <a:cs typeface="Calibri"/>
              </a:rPr>
              <a:t>	</a:t>
            </a:r>
            <a:r>
              <a:rPr dirty="0" sz="1850" spc="-45">
                <a:solidFill>
                  <a:srgbClr val="727272"/>
                </a:solidFill>
                <a:latin typeface="Calibri"/>
                <a:cs typeface="Calibri"/>
              </a:rPr>
              <a:t>pa</a:t>
            </a:r>
            <a:r>
              <a:rPr dirty="0" sz="1850" spc="-12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1850">
                <a:solidFill>
                  <a:srgbClr val="696969"/>
                </a:solidFill>
                <a:latin typeface="Calibri"/>
                <a:cs typeface="Calibri"/>
              </a:rPr>
              <a:t>rent</a:t>
            </a:r>
            <a:r>
              <a:rPr dirty="0" sz="1850" spc="-2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dirty="0" sz="1850" spc="-50">
                <a:solidFill>
                  <a:srgbClr val="9E9E9E"/>
                </a:solidFill>
                <a:latin typeface="Calibri"/>
                <a:cs typeface="Calibri"/>
              </a:rPr>
              <a:t>s</a:t>
            </a:r>
            <a:r>
              <a:rPr dirty="0" sz="1850">
                <a:solidFill>
                  <a:srgbClr val="9E9E9E"/>
                </a:solidFill>
                <a:latin typeface="Calibri"/>
                <a:cs typeface="Calibri"/>
              </a:rPr>
              <a:t>	</a:t>
            </a:r>
            <a:r>
              <a:rPr dirty="0" sz="1850" spc="-25">
                <a:solidFill>
                  <a:srgbClr val="959595"/>
                </a:solidFill>
                <a:latin typeface="Calibri"/>
                <a:cs typeface="Calibri"/>
              </a:rPr>
              <a:t>cv</a:t>
            </a:r>
            <a:r>
              <a:rPr dirty="0" sz="1850">
                <a:solidFill>
                  <a:srgbClr val="959595"/>
                </a:solidFill>
                <a:latin typeface="Calibri"/>
                <a:cs typeface="Calibri"/>
              </a:rPr>
              <a:t>	</a:t>
            </a:r>
            <a:r>
              <a:rPr dirty="0" sz="1850" spc="-50">
                <a:solidFill>
                  <a:srgbClr val="909090"/>
                </a:solidFill>
                <a:latin typeface="Calibri"/>
                <a:cs typeface="Calibri"/>
              </a:rPr>
              <a:t>t</a:t>
            </a:r>
            <a:r>
              <a:rPr dirty="0" sz="1850">
                <a:solidFill>
                  <a:srgbClr val="909090"/>
                </a:solidFill>
                <a:latin typeface="Calibri"/>
                <a:cs typeface="Calibri"/>
              </a:rPr>
              <a:t>	</a:t>
            </a:r>
            <a:r>
              <a:rPr dirty="0" sz="1850" spc="-10">
                <a:solidFill>
                  <a:srgbClr val="464646"/>
                </a:solidFill>
                <a:latin typeface="Calibri"/>
                <a:cs typeface="Calibri"/>
              </a:rPr>
              <a:t>337c3f2dS69a42ebd5fcab6fef18c5ee12f9be5b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7200900"/>
            <a:ext cx="1600200" cy="4762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825" y="5686425"/>
            <a:ext cx="1428750" cy="5238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3095625"/>
            <a:ext cx="466725" cy="45720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045208" y="4733543"/>
            <a:ext cx="1308100" cy="40005"/>
          </a:xfrm>
          <a:custGeom>
            <a:avLst/>
            <a:gdLst/>
            <a:ahLst/>
            <a:cxnLst/>
            <a:rect l="l" t="t" r="r" b="b"/>
            <a:pathLst>
              <a:path w="1308100" h="40004">
                <a:moveTo>
                  <a:pt x="1307592" y="18288"/>
                </a:moveTo>
                <a:lnTo>
                  <a:pt x="1298448" y="18288"/>
                </a:lnTo>
                <a:lnTo>
                  <a:pt x="1298448" y="0"/>
                </a:lnTo>
                <a:lnTo>
                  <a:pt x="9144" y="0"/>
                </a:lnTo>
                <a:lnTo>
                  <a:pt x="9144" y="18288"/>
                </a:lnTo>
                <a:lnTo>
                  <a:pt x="0" y="18288"/>
                </a:lnTo>
                <a:lnTo>
                  <a:pt x="0" y="39624"/>
                </a:lnTo>
                <a:lnTo>
                  <a:pt x="1307592" y="39624"/>
                </a:lnTo>
                <a:lnTo>
                  <a:pt x="1307592" y="18288"/>
                </a:lnTo>
                <a:close/>
              </a:path>
            </a:pathLst>
          </a:custGeom>
          <a:solidFill>
            <a:srgbClr val="C36B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35608" y="2944367"/>
            <a:ext cx="16666844" cy="0"/>
          </a:xfrm>
          <a:custGeom>
            <a:avLst/>
            <a:gdLst/>
            <a:ahLst/>
            <a:cxnLst/>
            <a:rect l="l" t="t" r="r" b="b"/>
            <a:pathLst>
              <a:path w="16666844" h="0">
                <a:moveTo>
                  <a:pt x="0" y="0"/>
                </a:moveTo>
                <a:lnTo>
                  <a:pt x="16666464" y="0"/>
                </a:lnTo>
              </a:path>
            </a:pathLst>
          </a:custGeom>
          <a:ln w="36576">
            <a:solidFill>
              <a:srgbClr val="9C9C9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2975" y="3248025"/>
            <a:ext cx="2847975" cy="20002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30550" y="3114675"/>
            <a:ext cx="1647825" cy="3714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9275" y="2019300"/>
            <a:ext cx="3952875" cy="3048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2725" y="3248025"/>
            <a:ext cx="1304925" cy="1809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030700" y="2057400"/>
            <a:ext cx="647700" cy="2571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91900" y="4152900"/>
            <a:ext cx="5953125" cy="2286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33800" y="8405812"/>
            <a:ext cx="1047750" cy="17621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757720" y="2514600"/>
            <a:ext cx="1924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35">
                <a:solidFill>
                  <a:srgbClr val="676767"/>
                </a:solidFill>
                <a:latin typeface="Arial MT"/>
                <a:cs typeface="Arial MT"/>
              </a:rPr>
              <a:t>C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490535" y="2514600"/>
            <a:ext cx="75723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70B86E"/>
                </a:solidFill>
                <a:latin typeface="Arial MT"/>
                <a:cs typeface="Arial MT"/>
              </a:rPr>
              <a:t>G‹t›4ub,</a:t>
            </a:r>
            <a:r>
              <a:rPr dirty="0" sz="1700" spc="310">
                <a:solidFill>
                  <a:srgbClr val="70B86E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A3DF9C"/>
                </a:solidFill>
                <a:latin typeface="Arial MT"/>
                <a:cs typeface="Arial MT"/>
              </a:rPr>
              <a:t>Inc.</a:t>
            </a:r>
            <a:r>
              <a:rPr dirty="0" sz="1700" spc="245">
                <a:solidFill>
                  <a:srgbClr val="A3DF9C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5DB575"/>
                </a:solidFill>
                <a:latin typeface="Arial MT"/>
                <a:cs typeface="Arial MT"/>
              </a:rPr>
              <a:t>{U.5j</a:t>
            </a:r>
            <a:r>
              <a:rPr dirty="0" sz="1700" spc="150">
                <a:solidFill>
                  <a:srgbClr val="5DB575"/>
                </a:solidFill>
                <a:latin typeface="Arial MT"/>
                <a:cs typeface="Arial MT"/>
              </a:rPr>
              <a:t>  </a:t>
            </a:r>
            <a:r>
              <a:rPr dirty="0" sz="1700">
                <a:solidFill>
                  <a:srgbClr val="131313"/>
                </a:solidFill>
                <a:latin typeface="Arial MT"/>
                <a:cs typeface="Arial MT"/>
              </a:rPr>
              <a:t>https:/,’github.com/elixir-</a:t>
            </a:r>
            <a:r>
              <a:rPr dirty="0" sz="1700" spc="-24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676767"/>
                </a:solidFill>
                <a:latin typeface="Arial MT"/>
                <a:cs typeface="Arial MT"/>
              </a:rPr>
              <a:t>lang/eIixir,’releases,/tag/vO</a:t>
            </a:r>
            <a:r>
              <a:rPr dirty="0" sz="1700" spc="41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700" spc="-20">
                <a:solidFill>
                  <a:srgbClr val="6E6E6E"/>
                </a:solidFill>
                <a:latin typeface="Arial MT"/>
                <a:cs typeface="Arial MT"/>
              </a:rPr>
              <a:t>15.O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00933" y="4040187"/>
            <a:ext cx="223964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>
                <a:solidFill>
                  <a:srgbClr val="607EAF"/>
                </a:solidFill>
                <a:latin typeface="Arial MT"/>
                <a:cs typeface="Arial MT"/>
              </a:rPr>
              <a:t>elixir-</a:t>
            </a:r>
            <a:r>
              <a:rPr dirty="0" sz="2250" spc="60">
                <a:solidFill>
                  <a:srgbClr val="607EAF"/>
                </a:solidFill>
                <a:latin typeface="Arial MT"/>
                <a:cs typeface="Arial MT"/>
              </a:rPr>
              <a:t>lang</a:t>
            </a:r>
            <a:r>
              <a:rPr dirty="0" sz="2250" spc="340">
                <a:solidFill>
                  <a:srgbClr val="607EAF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757575"/>
                </a:solidFill>
                <a:latin typeface="Arial MT"/>
                <a:cs typeface="Arial MT"/>
              </a:rPr>
              <a:t>/</a:t>
            </a:r>
            <a:r>
              <a:rPr dirty="0" sz="2250" spc="16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2250" spc="70">
                <a:solidFill>
                  <a:srgbClr val="5069BD"/>
                </a:solidFill>
                <a:latin typeface="Arial MT"/>
                <a:cs typeface="Arial MT"/>
              </a:rPr>
              <a:t>elixir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253791" y="4908550"/>
            <a:ext cx="8566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</a:tabLst>
            </a:pPr>
            <a:r>
              <a:rPr dirty="0" sz="1750" spc="30">
                <a:solidFill>
                  <a:srgbClr val="232323"/>
                </a:solidFill>
                <a:latin typeface="Arial MT"/>
                <a:cs typeface="Arial MT"/>
              </a:rPr>
              <a:t>‹›</a:t>
            </a:r>
            <a:r>
              <a:rPr dirty="0" sz="1750">
                <a:solidFill>
                  <a:srgbClr val="232323"/>
                </a:solidFill>
                <a:latin typeface="Arial MT"/>
                <a:cs typeface="Arial MT"/>
              </a:rPr>
              <a:t>	</a:t>
            </a:r>
            <a:r>
              <a:rPr dirty="0" sz="1750" spc="-20">
                <a:solidFill>
                  <a:srgbClr val="3F3F3F"/>
                </a:solidFill>
                <a:latin typeface="Arial MT"/>
                <a:cs typeface="Arial MT"/>
              </a:rPr>
              <a:t>Code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881347" y="4908550"/>
            <a:ext cx="105219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9465" algn="l"/>
              </a:tabLst>
            </a:pPr>
            <a:r>
              <a:rPr dirty="0" sz="1750" spc="-10">
                <a:solidFill>
                  <a:srgbClr val="747474"/>
                </a:solidFill>
                <a:latin typeface="Arial MT"/>
                <a:cs typeface="Arial MT"/>
              </a:rPr>
              <a:t>Issues</a:t>
            </a:r>
            <a:r>
              <a:rPr dirty="0" sz="1750">
                <a:solidFill>
                  <a:srgbClr val="747474"/>
                </a:solidFill>
                <a:latin typeface="Arial MT"/>
                <a:cs typeface="Arial MT"/>
              </a:rPr>
              <a:t>	</a:t>
            </a:r>
            <a:r>
              <a:rPr dirty="0" sz="1750" spc="-25">
                <a:solidFill>
                  <a:srgbClr val="4D4D4D"/>
                </a:solidFill>
                <a:latin typeface="Arial MT"/>
                <a:cs typeface="Arial MT"/>
              </a:rPr>
              <a:t>1s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678089" y="5792787"/>
            <a:ext cx="52387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40">
                <a:solidFill>
                  <a:srgbClr val="777777"/>
                </a:solidFill>
                <a:latin typeface="Arial MT"/>
                <a:cs typeface="Arial MT"/>
              </a:rPr>
              <a:t>Tags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43281" y="4916487"/>
            <a:ext cx="1631314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8125" algn="l"/>
              </a:tabLst>
            </a:pPr>
            <a:r>
              <a:rPr dirty="0" sz="1650" spc="55">
                <a:solidFill>
                  <a:srgbClr val="7C7C7C"/>
                </a:solidFill>
                <a:latin typeface="Arial MT"/>
                <a:cs typeface="Arial MT"/>
              </a:rPr>
              <a:t>Pull</a:t>
            </a:r>
            <a:r>
              <a:rPr dirty="0" sz="1650" spc="20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650" spc="65">
                <a:solidFill>
                  <a:srgbClr val="676767"/>
                </a:solidFill>
                <a:latin typeface="Arial MT"/>
                <a:cs typeface="Arial MT"/>
              </a:rPr>
              <a:t>request</a:t>
            </a:r>
            <a:r>
              <a:rPr dirty="0" sz="1650" spc="-85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650" spc="-50">
                <a:solidFill>
                  <a:srgbClr val="878787"/>
                </a:solidFill>
                <a:latin typeface="Arial MT"/>
                <a:cs typeface="Arial MT"/>
              </a:rPr>
              <a:t>s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	</a:t>
            </a:r>
            <a:r>
              <a:rPr dirty="0" sz="1650" spc="-50">
                <a:solidFill>
                  <a:srgbClr val="727272"/>
                </a:solidFill>
                <a:latin typeface="Arial MT"/>
                <a:cs typeface="Arial MT"/>
              </a:rPr>
              <a:t>2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448115" y="7212012"/>
            <a:ext cx="4453255" cy="1094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10">
                <a:solidFill>
                  <a:srgbClr val="4480CD"/>
                </a:solidFill>
                <a:latin typeface="Arial MT"/>
                <a:cs typeface="Arial MT"/>
              </a:rPr>
              <a:t>v0.15.0</a:t>
            </a:r>
            <a:endParaRPr sz="4050">
              <a:latin typeface="Arial MT"/>
              <a:cs typeface="Arial MT"/>
            </a:endParaRPr>
          </a:p>
          <a:p>
            <a:pPr marL="400685">
              <a:lnSpc>
                <a:spcPct val="100000"/>
              </a:lnSpc>
              <a:spcBef>
                <a:spcPts val="1450"/>
              </a:spcBef>
            </a:pPr>
            <a:r>
              <a:rPr dirty="0" sz="1750" b="1">
                <a:solidFill>
                  <a:srgbClr val="5B5B5B"/>
                </a:solidFill>
                <a:latin typeface="Arial"/>
                <a:cs typeface="Arial"/>
              </a:rPr>
              <a:t>josevallm</a:t>
            </a:r>
            <a:r>
              <a:rPr dirty="0" sz="1750" spc="185" b="1">
                <a:solidFill>
                  <a:srgbClr val="5B5B5B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released</a:t>
            </a:r>
            <a:r>
              <a:rPr dirty="0" sz="1750" spc="16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C7C7C"/>
                </a:solidFill>
                <a:latin typeface="Arial MT"/>
                <a:cs typeface="Arial MT"/>
              </a:rPr>
              <a:t>this</a:t>
            </a:r>
            <a:r>
              <a:rPr dirty="0" sz="1750" spc="8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939393"/>
                </a:solidFill>
                <a:latin typeface="Arial MT"/>
                <a:cs typeface="Arial MT"/>
              </a:rPr>
              <a:t>on</a:t>
            </a:r>
            <a:r>
              <a:rPr dirty="0" sz="1750" spc="95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38383"/>
                </a:solidFill>
                <a:latin typeface="Arial MT"/>
                <a:cs typeface="Arial MT"/>
              </a:rPr>
              <a:t>Aug</a:t>
            </a:r>
            <a:r>
              <a:rPr dirty="0" sz="1750" spc="145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97979"/>
                </a:solidFill>
                <a:latin typeface="Arial MT"/>
                <a:cs typeface="Arial MT"/>
              </a:rPr>
              <a:t>2,</a:t>
            </a:r>
            <a:r>
              <a:rPr dirty="0" sz="1750" spc="15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750" spc="-20">
                <a:solidFill>
                  <a:srgbClr val="707070"/>
                </a:solidFill>
                <a:latin typeface="Arial MT"/>
                <a:cs typeface="Arial MT"/>
              </a:rPr>
              <a:t>2014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261811" y="4903787"/>
            <a:ext cx="45339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666666"/>
                </a:solidFill>
                <a:latin typeface="Arial MT"/>
                <a:cs typeface="Arial MT"/>
              </a:rPr>
              <a:t>Wiki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486606" y="4911725"/>
            <a:ext cx="58610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40">
                <a:solidFill>
                  <a:srgbClr val="6E6E6E"/>
                </a:solidFill>
                <a:latin typeface="Arial MT"/>
                <a:cs typeface="Arial MT"/>
              </a:rPr>
              <a:t>Pulse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872410" y="4910137"/>
            <a:ext cx="76898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6B6B6B"/>
                </a:solidFill>
                <a:latin typeface="Arial MT"/>
                <a:cs typeface="Arial MT"/>
              </a:rPr>
              <a:t>Graphs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080991" y="7951787"/>
            <a:ext cx="74549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750" spc="-155">
                <a:solidFill>
                  <a:srgbClr val="7E7E7E"/>
                </a:solidFill>
                <a:latin typeface="Arial MT"/>
                <a:cs typeface="Arial MT"/>
              </a:rPr>
              <a:t>k'0</a:t>
            </a:r>
            <a:r>
              <a:rPr dirty="0" sz="1750" spc="-1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baseline="5747" sz="2175">
                <a:solidFill>
                  <a:srgbClr val="828282"/>
                </a:solidFill>
                <a:latin typeface="Arial MT"/>
                <a:cs typeface="Arial MT"/>
              </a:rPr>
              <a:t>1</a:t>
            </a:r>
            <a:r>
              <a:rPr dirty="0" sz="1750">
                <a:solidFill>
                  <a:srgbClr val="828282"/>
                </a:solidFill>
                <a:latin typeface="Arial MT"/>
                <a:cs typeface="Arial MT"/>
              </a:rPr>
              <a:t>5</a:t>
            </a:r>
            <a:r>
              <a:rPr dirty="0" sz="1750" spc="-130">
                <a:solidFill>
                  <a:srgbClr val="828282"/>
                </a:solidFill>
                <a:latin typeface="Arial MT"/>
                <a:cs typeface="Arial MT"/>
              </a:rPr>
              <a:t> </a:t>
            </a:r>
            <a:r>
              <a:rPr dirty="0" sz="1750" spc="-50">
                <a:solidFill>
                  <a:srgbClr val="999999"/>
                </a:solidFill>
                <a:latin typeface="Arial MT"/>
                <a:cs typeface="Arial MT"/>
              </a:rPr>
              <a:t>0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094494" y="8013700"/>
            <a:ext cx="44989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80" b="1">
                <a:solidFill>
                  <a:srgbClr val="606060"/>
                </a:solidFill>
                <a:latin typeface="Arial"/>
                <a:cs typeface="Arial"/>
              </a:rPr>
              <a:t>3742</a:t>
            </a:r>
            <a:r>
              <a:rPr dirty="0" sz="1750" spc="55" b="1">
                <a:solidFill>
                  <a:srgbClr val="606060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5D5D5D"/>
                </a:solidFill>
                <a:latin typeface="Arial"/>
                <a:cs typeface="Arial"/>
              </a:rPr>
              <a:t>commits</a:t>
            </a:r>
            <a:r>
              <a:rPr dirty="0" sz="1750" spc="365" b="1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797979"/>
                </a:solidFill>
                <a:latin typeface="Arial MT"/>
                <a:cs typeface="Arial MT"/>
              </a:rPr>
              <a:t>to</a:t>
            </a:r>
            <a:r>
              <a:rPr dirty="0" sz="1750" spc="5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97979"/>
                </a:solidFill>
                <a:latin typeface="Arial MT"/>
                <a:cs typeface="Arial MT"/>
              </a:rPr>
              <a:t>master</a:t>
            </a:r>
            <a:r>
              <a:rPr dirty="0" sz="1750" spc="315">
                <a:solidFill>
                  <a:srgbClr val="797979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858585"/>
                </a:solidFill>
                <a:latin typeface="Arial MT"/>
                <a:cs typeface="Arial MT"/>
              </a:rPr>
              <a:t>since</a:t>
            </a:r>
            <a:r>
              <a:rPr dirty="0" sz="1750" spc="29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50">
                <a:solidFill>
                  <a:srgbClr val="777777"/>
                </a:solidFill>
                <a:latin typeface="Arial MT"/>
                <a:cs typeface="Arial MT"/>
              </a:rPr>
              <a:t>this</a:t>
            </a:r>
            <a:r>
              <a:rPr dirty="0" sz="1750" spc="70">
                <a:solidFill>
                  <a:srgbClr val="777777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777777"/>
                </a:solidFill>
                <a:latin typeface="Arial MT"/>
                <a:cs typeface="Arial MT"/>
              </a:rPr>
              <a:t>release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374050" y="8675687"/>
            <a:ext cx="11667490" cy="568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dirty="0" sz="2650" spc="-20">
                <a:solidFill>
                  <a:srgbClr val="262626"/>
                </a:solidFill>
                <a:latin typeface="Arial MT"/>
                <a:cs typeface="Arial MT"/>
              </a:rPr>
              <a:t>Enhancements</a:t>
            </a:r>
            <a:endParaRPr sz="2650">
              <a:latin typeface="Arial MT"/>
              <a:cs typeface="Arial MT"/>
            </a:endParaRPr>
          </a:p>
          <a:p>
            <a:pPr marL="597535" marR="68580" indent="-290830">
              <a:lnSpc>
                <a:spcPct val="114799"/>
              </a:lnSpc>
              <a:spcBef>
                <a:spcPts val="2110"/>
              </a:spcBef>
              <a:buChar char="•"/>
              <a:tabLst>
                <a:tab pos="597535" algn="l"/>
                <a:tab pos="604520" algn="l"/>
              </a:tabLst>
            </a:pPr>
            <a:r>
              <a:rPr dirty="0" sz="215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dirty="0" sz="2150" spc="-70">
                <a:solidFill>
                  <a:srgbClr val="313131"/>
                </a:solidFill>
                <a:latin typeface="Arial MT"/>
                <a:cs typeface="Arial MT"/>
              </a:rPr>
              <a:t>fAgentJ</a:t>
            </a:r>
            <a:r>
              <a:rPr dirty="0" sz="2150" spc="-8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2150" spc="-40">
                <a:solidFill>
                  <a:srgbClr val="2D2D2D"/>
                </a:solidFill>
                <a:latin typeface="Arial MT"/>
                <a:cs typeface="Arial MT"/>
              </a:rPr>
              <a:t>Improve</a:t>
            </a:r>
            <a:r>
              <a:rPr dirty="0" sz="2150" spc="-6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dirty="0" sz="2150" spc="-15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2150" spc="-40">
                <a:solidFill>
                  <a:srgbClr val="2F2F2F"/>
                </a:solidFill>
                <a:latin typeface="Arial MT"/>
                <a:cs typeface="Arial MT"/>
              </a:rPr>
              <a:t>Agent</a:t>
            </a:r>
            <a:r>
              <a:rPr dirty="0" sz="2150" spc="10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2150" spc="-165">
                <a:solidFill>
                  <a:srgbClr val="2F2F2F"/>
                </a:solidFill>
                <a:latin typeface="Arial MT"/>
                <a:cs typeface="Arial MT"/>
              </a:rPr>
              <a:t>API</a:t>
            </a:r>
            <a:r>
              <a:rPr dirty="0" sz="2150" spc="1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464646"/>
                </a:solidFill>
                <a:latin typeface="Arial MT"/>
                <a:cs typeface="Arial MT"/>
              </a:rPr>
              <a:t>to</a:t>
            </a:r>
            <a:r>
              <a:rPr dirty="0" sz="2150" spc="-9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150" spc="-40">
                <a:solidFill>
                  <a:srgbClr val="414141"/>
                </a:solidFill>
                <a:latin typeface="Arial MT"/>
                <a:cs typeface="Arial MT"/>
              </a:rPr>
              <a:t>also</a:t>
            </a:r>
            <a:r>
              <a:rPr dirty="0" sz="2150" spc="-105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363636"/>
                </a:solidFill>
                <a:latin typeface="Arial MT"/>
                <a:cs typeface="Arial MT"/>
              </a:rPr>
              <a:t>accept</a:t>
            </a:r>
            <a:r>
              <a:rPr dirty="0" sz="2150" spc="2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363636"/>
                </a:solidFill>
                <a:latin typeface="Arial MT"/>
                <a:cs typeface="Arial MT"/>
              </a:rPr>
              <a:t>functions</a:t>
            </a:r>
            <a:r>
              <a:rPr dirty="0" sz="2150" spc="-4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3A3A3A"/>
                </a:solidFill>
                <a:latin typeface="Arial MT"/>
                <a:cs typeface="Arial MT"/>
              </a:rPr>
              <a:t>that</a:t>
            </a:r>
            <a:r>
              <a:rPr dirty="0" sz="2150" spc="10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2150" spc="-40">
                <a:solidFill>
                  <a:srgbClr val="3A3A3A"/>
                </a:solidFill>
                <a:latin typeface="Arial MT"/>
                <a:cs typeface="Arial MT"/>
              </a:rPr>
              <a:t>receive</a:t>
            </a:r>
            <a:r>
              <a:rPr dirty="0" sz="2150" spc="-4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363636"/>
                </a:solidFill>
                <a:latin typeface="Arial MT"/>
                <a:cs typeface="Arial MT"/>
              </a:rPr>
              <a:t>explicit</a:t>
            </a:r>
            <a:r>
              <a:rPr dirty="0" sz="2150" spc="5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150" spc="-30">
                <a:solidFill>
                  <a:srgbClr val="2A2A2A"/>
                </a:solidFill>
                <a:latin typeface="Arial MT"/>
                <a:cs typeface="Arial MT"/>
              </a:rPr>
              <a:t>module,</a:t>
            </a:r>
            <a:r>
              <a:rPr dirty="0" sz="2150" spc="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383838"/>
                </a:solidFill>
                <a:latin typeface="Arial MT"/>
                <a:cs typeface="Arial MT"/>
              </a:rPr>
              <a:t>function </a:t>
            </a:r>
            <a:r>
              <a:rPr dirty="0" sz="2150" spc="-55">
                <a:solidFill>
                  <a:srgbClr val="4D4D4D"/>
                </a:solidFill>
                <a:latin typeface="Arial MT"/>
                <a:cs typeface="Arial MT"/>
              </a:rPr>
              <a:t>and</a:t>
            </a:r>
            <a:r>
              <a:rPr dirty="0" sz="2150" spc="-9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363636"/>
                </a:solidFill>
                <a:latin typeface="Arial MT"/>
                <a:cs typeface="Arial MT"/>
              </a:rPr>
              <a:t>arguments</a:t>
            </a:r>
            <a:endParaRPr sz="2150">
              <a:latin typeface="Arial MT"/>
              <a:cs typeface="Arial MT"/>
            </a:endParaRPr>
          </a:p>
          <a:p>
            <a:pPr marL="605155" indent="-297180">
              <a:lnSpc>
                <a:spcPct val="100000"/>
              </a:lnSpc>
              <a:spcBef>
                <a:spcPts val="1010"/>
              </a:spcBef>
              <a:buClr>
                <a:srgbClr val="2A2A2A"/>
              </a:buClr>
              <a:buChar char="•"/>
              <a:tabLst>
                <a:tab pos="605155" algn="l"/>
                <a:tab pos="2322830" algn="l"/>
                <a:tab pos="3244850" algn="l"/>
              </a:tabLst>
            </a:pPr>
            <a:r>
              <a:rPr dirty="0" sz="2050">
                <a:solidFill>
                  <a:srgbClr val="494949"/>
                </a:solidFill>
                <a:latin typeface="Arial MT"/>
                <a:cs typeface="Arial MT"/>
              </a:rPr>
              <a:t>fIEx] </a:t>
            </a:r>
            <a:r>
              <a:rPr dirty="0" sz="2050" spc="-10">
                <a:solidFill>
                  <a:srgbClr val="4D4D4D"/>
                </a:solidFill>
                <a:latin typeface="Arial MT"/>
                <a:cs typeface="Arial MT"/>
              </a:rPr>
              <a:t>Support</a:t>
            </a:r>
            <a:r>
              <a:rPr dirty="0" sz="2050">
                <a:solidFill>
                  <a:srgbClr val="4D4D4D"/>
                </a:solidFill>
                <a:latin typeface="Arial MT"/>
                <a:cs typeface="Arial MT"/>
              </a:rPr>
              <a:t>	</a:t>
            </a:r>
            <a:r>
              <a:rPr dirty="0" sz="2050" spc="195">
                <a:solidFill>
                  <a:srgbClr val="3F3F3F"/>
                </a:solidFill>
                <a:latin typeface="Arial MT"/>
                <a:cs typeface="Arial MT"/>
              </a:rPr>
              <a:t>-</a:t>
            </a:r>
            <a:r>
              <a:rPr dirty="0" sz="2050" spc="254">
                <a:solidFill>
                  <a:srgbClr val="3F3F3F"/>
                </a:solidFill>
                <a:latin typeface="Arial MT"/>
                <a:cs typeface="Arial MT"/>
              </a:rPr>
              <a:t>wer\</a:t>
            </a:r>
            <a:r>
              <a:rPr dirty="0" sz="2050">
                <a:solidFill>
                  <a:srgbClr val="3F3F3F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4B4B4B"/>
                </a:solidFill>
                <a:latin typeface="Arial MT"/>
                <a:cs typeface="Arial MT"/>
              </a:rPr>
              <a:t>call</a:t>
            </a:r>
            <a:r>
              <a:rPr dirty="0" sz="2050" spc="7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2050" spc="75">
                <a:solidFill>
                  <a:srgbClr val="575757"/>
                </a:solidFill>
                <a:latin typeface="Arial MT"/>
                <a:cs typeface="Arial MT"/>
              </a:rPr>
              <a:t>nn</a:t>
            </a:r>
            <a:r>
              <a:rPr dirty="0" sz="2050" spc="65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414141"/>
                </a:solidFill>
                <a:latin typeface="Arial MT"/>
                <a:cs typeface="Arial MT"/>
              </a:rPr>
              <a:t>Windows</a:t>
            </a:r>
            <a:endParaRPr sz="2050">
              <a:latin typeface="Arial MT"/>
              <a:cs typeface="Arial MT"/>
            </a:endParaRPr>
          </a:p>
          <a:p>
            <a:pPr marL="602615" indent="-294640">
              <a:lnSpc>
                <a:spcPct val="100000"/>
              </a:lnSpc>
              <a:spcBef>
                <a:spcPts val="1065"/>
              </a:spcBef>
              <a:buClr>
                <a:srgbClr val="2D2D2D"/>
              </a:buClr>
              <a:buChar char="•"/>
              <a:tabLst>
                <a:tab pos="602615" algn="l"/>
                <a:tab pos="2321560" algn="l"/>
              </a:tabLst>
            </a:pPr>
            <a:r>
              <a:rPr dirty="0" baseline="1355" sz="3075" spc="82">
                <a:solidFill>
                  <a:srgbClr val="383838"/>
                </a:solidFill>
                <a:latin typeface="Arial MT"/>
                <a:cs typeface="Arial MT"/>
              </a:rPr>
              <a:t>tLo</a:t>
            </a:r>
            <a:r>
              <a:rPr dirty="0" baseline="-6775" sz="3075" spc="82">
                <a:solidFill>
                  <a:srgbClr val="383838"/>
                </a:solidFill>
                <a:latin typeface="Arial MT"/>
                <a:cs typeface="Arial MT"/>
              </a:rPr>
              <a:t>ss</a:t>
            </a:r>
            <a:r>
              <a:rPr dirty="0" baseline="1355" sz="3075" spc="82">
                <a:solidFill>
                  <a:srgbClr val="383838"/>
                </a:solidFill>
                <a:latin typeface="Arial MT"/>
                <a:cs typeface="Arial MT"/>
              </a:rPr>
              <a:t>e</a:t>
            </a:r>
            <a:r>
              <a:rPr dirty="0" baseline="4065" sz="3075" spc="82">
                <a:solidFill>
                  <a:srgbClr val="383838"/>
                </a:solidFill>
                <a:latin typeface="Arial MT"/>
                <a:cs typeface="Arial MT"/>
              </a:rPr>
              <a:t>r]</a:t>
            </a:r>
            <a:r>
              <a:rPr dirty="0" baseline="4065" sz="3075" spc="277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2050" spc="-25">
                <a:solidFill>
                  <a:srgbClr val="4D4D4D"/>
                </a:solidFill>
                <a:latin typeface="Arial MT"/>
                <a:cs typeface="Arial MT"/>
              </a:rPr>
              <a:t>Add</a:t>
            </a:r>
            <a:r>
              <a:rPr dirty="0" sz="2050">
                <a:solidFill>
                  <a:srgbClr val="4D4D4D"/>
                </a:solidFill>
                <a:latin typeface="Arial MT"/>
                <a:cs typeface="Arial MT"/>
              </a:rPr>
              <a:t>	</a:t>
            </a:r>
            <a:r>
              <a:rPr dirty="0" sz="2050" spc="-10">
                <a:solidFill>
                  <a:srgbClr val="4F4F4F"/>
                </a:solidFill>
                <a:latin typeface="Arial MT"/>
                <a:cs typeface="Arial MT"/>
              </a:rPr>
              <a:t>Logger</a:t>
            </a:r>
            <a:endParaRPr sz="2050">
              <a:latin typeface="Arial MT"/>
              <a:cs typeface="Arial MT"/>
            </a:endParaRPr>
          </a:p>
          <a:p>
            <a:pPr marL="589915" indent="-281940">
              <a:lnSpc>
                <a:spcPct val="100000"/>
              </a:lnSpc>
              <a:spcBef>
                <a:spcPts val="950"/>
              </a:spcBef>
              <a:buClr>
                <a:srgbClr val="232323"/>
              </a:buClr>
              <a:buChar char="•"/>
              <a:tabLst>
                <a:tab pos="589915" algn="l"/>
                <a:tab pos="1971039" algn="l"/>
              </a:tabLst>
            </a:pPr>
            <a:r>
              <a:rPr dirty="0" sz="2050">
                <a:solidFill>
                  <a:srgbClr val="464646"/>
                </a:solidFill>
                <a:latin typeface="Arial MT"/>
                <a:cs typeface="Arial MT"/>
              </a:rPr>
              <a:t>[Maps</a:t>
            </a:r>
            <a:r>
              <a:rPr dirty="0" sz="2050" spc="1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50" spc="-25">
                <a:solidFill>
                  <a:srgbClr val="363636"/>
                </a:solidFill>
                <a:latin typeface="Arial MT"/>
                <a:cs typeface="Arial MT"/>
              </a:rPr>
              <a:t>Add</a:t>
            </a:r>
            <a:r>
              <a:rPr dirty="0" sz="2050">
                <a:solidFill>
                  <a:srgbClr val="363636"/>
                </a:solidFill>
                <a:latin typeface="Arial MT"/>
                <a:cs typeface="Arial MT"/>
              </a:rPr>
              <a:t>	</a:t>
            </a:r>
            <a:r>
              <a:rPr dirty="0" sz="2050" spc="-180">
                <a:solidFill>
                  <a:srgbClr val="383838"/>
                </a:solidFill>
                <a:latin typeface="Arial MT"/>
                <a:cs typeface="Arial MT"/>
              </a:rPr>
              <a:t>map.</a:t>
            </a:r>
            <a:r>
              <a:rPr dirty="0" sz="2050" spc="-4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4F4F4F"/>
                </a:solidFill>
                <a:latin typeface="Arial MT"/>
                <a:cs typeface="Arial MT"/>
              </a:rPr>
              <a:t>f</a:t>
            </a:r>
            <a:r>
              <a:rPr dirty="0" sz="2050" spc="-12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494949"/>
                </a:solidFill>
                <a:latin typeface="Arial MT"/>
                <a:cs typeface="Arial MT"/>
              </a:rPr>
              <a:t>roz_st</a:t>
            </a:r>
            <a:r>
              <a:rPr dirty="0" sz="2050" spc="-20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50" spc="225">
                <a:solidFill>
                  <a:srgbClr val="4F4F4F"/>
                </a:solidFill>
                <a:latin typeface="Arial MT"/>
                <a:cs typeface="Arial MT"/>
              </a:rPr>
              <a:t>ruct/I</a:t>
            </a:r>
            <a:endParaRPr sz="2050">
              <a:latin typeface="Arial MT"/>
              <a:cs typeface="Arial MT"/>
            </a:endParaRPr>
          </a:p>
          <a:p>
            <a:pPr marL="589915" indent="-281940">
              <a:lnSpc>
                <a:spcPct val="100000"/>
              </a:lnSpc>
              <a:spcBef>
                <a:spcPts val="1030"/>
              </a:spcBef>
              <a:buClr>
                <a:srgbClr val="2F2F2F"/>
              </a:buClr>
              <a:buChar char="•"/>
              <a:tabLst>
                <a:tab pos="589915" algn="l"/>
                <a:tab pos="2065655" algn="l"/>
                <a:tab pos="2862580" algn="l"/>
                <a:tab pos="5379720" algn="l"/>
                <a:tab pos="5904865" algn="l"/>
              </a:tabLst>
            </a:pPr>
            <a:r>
              <a:rPr dirty="0" sz="2050" spc="65">
                <a:solidFill>
                  <a:srgbClr val="282828"/>
                </a:solidFill>
                <a:latin typeface="Arial MT"/>
                <a:cs typeface="Arial MT"/>
              </a:rPr>
              <a:t>[Mix]</a:t>
            </a:r>
            <a:r>
              <a:rPr dirty="0" sz="2050" spc="1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3B3B3B"/>
                </a:solidFill>
                <a:latin typeface="Arial MT"/>
                <a:cs typeface="Arial MT"/>
              </a:rPr>
              <a:t>Allow</a:t>
            </a:r>
            <a:r>
              <a:rPr dirty="0" sz="2050">
                <a:solidFill>
                  <a:srgbClr val="3B3B3B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3D3D3D"/>
                </a:solidFill>
                <a:latin typeface="Arial MT"/>
                <a:cs typeface="Arial MT"/>
              </a:rPr>
              <a:t>--</a:t>
            </a:r>
            <a:r>
              <a:rPr dirty="0" sz="2050" spc="-25">
                <a:solidFill>
                  <a:srgbClr val="3D3D3D"/>
                </a:solidFill>
                <a:latin typeface="Arial MT"/>
                <a:cs typeface="Arial MT"/>
              </a:rPr>
              <a:t>app</a:t>
            </a:r>
            <a:r>
              <a:rPr dirty="0" sz="2050">
                <a:solidFill>
                  <a:srgbClr val="3D3D3D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2D2D2D"/>
                </a:solidFill>
                <a:latin typeface="Arial MT"/>
                <a:cs typeface="Arial MT"/>
              </a:rPr>
              <a:t>flag</a:t>
            </a:r>
            <a:r>
              <a:rPr dirty="0" sz="2050" spc="114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dirty="0" sz="2050" spc="15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494949"/>
                </a:solidFill>
                <a:latin typeface="Arial MT"/>
                <a:cs typeface="Arial MT"/>
              </a:rPr>
              <a:t>be</a:t>
            </a:r>
            <a:r>
              <a:rPr dirty="0" sz="2050" spc="5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63636"/>
                </a:solidFill>
                <a:latin typeface="Arial MT"/>
                <a:cs typeface="Arial MT"/>
              </a:rPr>
              <a:t>passed</a:t>
            </a:r>
            <a:r>
              <a:rPr dirty="0" sz="2050" spc="19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050" spc="-25">
                <a:solidFill>
                  <a:srgbClr val="343434"/>
                </a:solidFill>
                <a:latin typeface="Arial MT"/>
                <a:cs typeface="Arial MT"/>
              </a:rPr>
              <a:t>to</a:t>
            </a:r>
            <a:r>
              <a:rPr dirty="0" sz="2050">
                <a:solidFill>
                  <a:srgbClr val="343434"/>
                </a:solidFill>
                <a:latin typeface="Arial MT"/>
                <a:cs typeface="Arial MT"/>
              </a:rPr>
              <a:t>	</a:t>
            </a:r>
            <a:r>
              <a:rPr dirty="0" sz="2050" spc="25">
                <a:solidFill>
                  <a:srgbClr val="484848"/>
                </a:solidFill>
                <a:latin typeface="Arial MT"/>
                <a:cs typeface="Arial MT"/>
              </a:rPr>
              <a:t>alx</a:t>
            </a:r>
            <a:r>
              <a:rPr dirty="0" sz="2050">
                <a:solidFill>
                  <a:srgbClr val="484848"/>
                </a:solidFill>
                <a:latin typeface="Arial MT"/>
                <a:cs typeface="Arial MT"/>
              </a:rPr>
              <a:t>	</a:t>
            </a:r>
            <a:r>
              <a:rPr dirty="0" sz="2050" spc="-25">
                <a:solidFill>
                  <a:srgbClr val="424242"/>
                </a:solidFill>
                <a:latin typeface="Arial MT"/>
                <a:cs typeface="Arial MT"/>
              </a:rPr>
              <a:t>nev</a:t>
            </a:r>
            <a:endParaRPr sz="2050">
              <a:latin typeface="Arial MT"/>
              <a:cs typeface="Arial MT"/>
            </a:endParaRPr>
          </a:p>
          <a:p>
            <a:pPr marL="589915" indent="-281940">
              <a:lnSpc>
                <a:spcPct val="100000"/>
              </a:lnSpc>
              <a:spcBef>
                <a:spcPts val="990"/>
              </a:spcBef>
              <a:buClr>
                <a:srgbClr val="282828"/>
              </a:buClr>
              <a:buChar char="•"/>
              <a:tabLst>
                <a:tab pos="589915" algn="l"/>
                <a:tab pos="3647440" algn="l"/>
                <a:tab pos="5483860" algn="l"/>
              </a:tabLst>
            </a:pPr>
            <a:r>
              <a:rPr dirty="0" sz="2050" spc="65">
                <a:solidFill>
                  <a:srgbClr val="363636"/>
                </a:solidFill>
                <a:latin typeface="Arial MT"/>
                <a:cs typeface="Arial MT"/>
              </a:rPr>
              <a:t>[Mix]</a:t>
            </a:r>
            <a:r>
              <a:rPr dirty="0" sz="2050" spc="14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A3A3A"/>
                </a:solidFill>
                <a:latin typeface="Arial MT"/>
                <a:cs typeface="Arial MT"/>
              </a:rPr>
              <a:t>Support</a:t>
            </a:r>
            <a:r>
              <a:rPr dirty="0" sz="2050" spc="23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424242"/>
                </a:solidFill>
                <a:latin typeface="Arial MT"/>
                <a:cs typeface="Arial MT"/>
              </a:rPr>
              <a:t>lowercase</a:t>
            </a:r>
            <a:r>
              <a:rPr dirty="0" sz="2050">
                <a:solidFill>
                  <a:srgbClr val="424242"/>
                </a:solidFill>
                <a:latin typeface="Arial MT"/>
                <a:cs typeface="Arial MT"/>
              </a:rPr>
              <a:t>	</a:t>
            </a:r>
            <a:r>
              <a:rPr dirty="0" sz="2050" spc="55">
                <a:solidFill>
                  <a:srgbClr val="343434"/>
                </a:solidFill>
                <a:latin typeface="Arial MT"/>
                <a:cs typeface="Arial MT"/>
              </a:rPr>
              <a:t>http(s)_proxy</a:t>
            </a:r>
            <a:r>
              <a:rPr dirty="0" sz="2050">
                <a:solidFill>
                  <a:srgbClr val="343434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333333"/>
                </a:solidFill>
                <a:latin typeface="Arial MT"/>
                <a:cs typeface="Arial MT"/>
              </a:rPr>
              <a:t>environment</a:t>
            </a:r>
            <a:r>
              <a:rPr dirty="0" sz="2050" spc="38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383838"/>
                </a:solidFill>
                <a:latin typeface="Arial MT"/>
                <a:cs typeface="Arial MT"/>
              </a:rPr>
              <a:t>variables</a:t>
            </a:r>
            <a:endParaRPr sz="2050">
              <a:latin typeface="Arial MT"/>
              <a:cs typeface="Arial MT"/>
            </a:endParaRPr>
          </a:p>
          <a:p>
            <a:pPr marL="591820" marR="1859914" indent="-284480">
              <a:lnSpc>
                <a:spcPct val="122000"/>
              </a:lnSpc>
              <a:spcBef>
                <a:spcPts val="484"/>
              </a:spcBef>
              <a:buClr>
                <a:srgbClr val="2D2D2D"/>
              </a:buClr>
              <a:buChar char="•"/>
              <a:tabLst>
                <a:tab pos="596900" algn="l"/>
                <a:tab pos="2064385" algn="l"/>
                <a:tab pos="3898265" algn="l"/>
                <a:tab pos="9429115" algn="l"/>
              </a:tabLst>
            </a:pPr>
            <a:r>
              <a:rPr dirty="0" sz="2050">
                <a:solidFill>
                  <a:srgbClr val="3F3F3F"/>
                </a:solidFill>
                <a:latin typeface="Arial MT"/>
                <a:cs typeface="Arial MT"/>
              </a:rPr>
              <a:t>(Mix]</a:t>
            </a:r>
            <a:r>
              <a:rPr dirty="0" sz="2050" spc="30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50" spc="-20">
                <a:solidFill>
                  <a:srgbClr val="383838"/>
                </a:solidFill>
                <a:latin typeface="Arial MT"/>
                <a:cs typeface="Arial MT"/>
              </a:rPr>
              <a:t>AIlOw</a:t>
            </a:r>
            <a:r>
              <a:rPr dirty="0" sz="2050">
                <a:solidFill>
                  <a:srgbClr val="383838"/>
                </a:solidFill>
                <a:latin typeface="Arial MT"/>
                <a:cs typeface="Arial MT"/>
              </a:rPr>
              <a:t>	</a:t>
            </a:r>
            <a:r>
              <a:rPr dirty="0" sz="2050" spc="-210">
                <a:solidFill>
                  <a:srgbClr val="424242"/>
                </a:solidFill>
                <a:latin typeface="Arial MT"/>
                <a:cs typeface="Arial MT"/>
              </a:rPr>
              <a:t>e</a:t>
            </a:r>
            <a:r>
              <a:rPr dirty="0" sz="2050" spc="-30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424242"/>
                </a:solidFill>
                <a:latin typeface="Arial MT"/>
                <a:cs typeface="Arial MT"/>
              </a:rPr>
              <a:t>\1x1</a:t>
            </a:r>
            <a:r>
              <a:rPr dirty="0" sz="2050" spc="-10">
                <a:solidFill>
                  <a:srgbClr val="3D3D3D"/>
                </a:solidFill>
                <a:latin typeface="Arial MT"/>
                <a:cs typeface="Arial MT"/>
              </a:rPr>
              <a:t>rc_paths</a:t>
            </a:r>
            <a:r>
              <a:rPr dirty="0" sz="2050">
                <a:solidFill>
                  <a:srgbClr val="3D3D3D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dirty="0" sz="2050" spc="21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5B5B5B"/>
                </a:solidFill>
                <a:latin typeface="Arial MT"/>
                <a:cs typeface="Arial MT"/>
              </a:rPr>
              <a:t>also</a:t>
            </a:r>
            <a:r>
              <a:rPr dirty="0" sz="2050" spc="7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565656"/>
                </a:solidFill>
                <a:latin typeface="Arial MT"/>
                <a:cs typeface="Arial MT"/>
              </a:rPr>
              <a:t>be</a:t>
            </a:r>
            <a:r>
              <a:rPr dirty="0" sz="2050" spc="10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D3D3D"/>
                </a:solidFill>
                <a:latin typeface="Arial MT"/>
                <a:cs typeface="Arial MT"/>
              </a:rPr>
              <a:t>given</a:t>
            </a:r>
            <a:r>
              <a:rPr dirty="0" sz="2050" spc="12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444444"/>
                </a:solidFill>
                <a:latin typeface="Arial MT"/>
                <a:cs typeface="Arial MT"/>
              </a:rPr>
              <a:t>through</a:t>
            </a:r>
            <a:r>
              <a:rPr dirty="0" sz="2050" spc="18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A3A3A"/>
                </a:solidFill>
                <a:latin typeface="Arial MT"/>
                <a:cs typeface="Arial MT"/>
              </a:rPr>
              <a:t>the</a:t>
            </a:r>
            <a:r>
              <a:rPr dirty="0" sz="2050" spc="25">
                <a:solidFill>
                  <a:srgbClr val="3A3A3A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464646"/>
                </a:solidFill>
                <a:latin typeface="Arial MT"/>
                <a:cs typeface="Arial MT"/>
              </a:rPr>
              <a:t>command</a:t>
            </a:r>
            <a:r>
              <a:rPr dirty="0" sz="2050" spc="23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F3F3F"/>
                </a:solidFill>
                <a:latin typeface="Arial MT"/>
                <a:cs typeface="Arial MT"/>
              </a:rPr>
              <a:t>line</a:t>
            </a:r>
            <a:r>
              <a:rPr dirty="0" sz="2050" spc="15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50" spc="-25">
                <a:solidFill>
                  <a:srgbClr val="363636"/>
                </a:solidFill>
                <a:latin typeface="Arial MT"/>
                <a:cs typeface="Arial MT"/>
              </a:rPr>
              <a:t>to</a:t>
            </a:r>
            <a:r>
              <a:rPr dirty="0" sz="2050">
                <a:solidFill>
                  <a:srgbClr val="363636"/>
                </a:solidFill>
                <a:latin typeface="Arial MT"/>
                <a:cs typeface="Arial MT"/>
              </a:rPr>
              <a:t>	</a:t>
            </a:r>
            <a:r>
              <a:rPr dirty="0" sz="2050" spc="-140">
                <a:solidFill>
                  <a:srgbClr val="444444"/>
                </a:solidFill>
                <a:latin typeface="Arial MT"/>
                <a:cs typeface="Arial MT"/>
              </a:rPr>
              <a:t>n1x </a:t>
            </a:r>
            <a:r>
              <a:rPr dirty="0" sz="2050" spc="-140">
                <a:solidFill>
                  <a:srgbClr val="444444"/>
                </a:solidFill>
                <a:latin typeface="Arial MT"/>
                <a:cs typeface="Arial MT"/>
              </a:rPr>
              <a:t>	</a:t>
            </a:r>
            <a:r>
              <a:rPr dirty="0" sz="2050" spc="155">
                <a:solidFill>
                  <a:srgbClr val="1D1D1D"/>
                </a:solidFill>
                <a:latin typeface="Arial MT"/>
                <a:cs typeface="Arial MT"/>
              </a:rPr>
              <a:t>compile.elixir</a:t>
            </a:r>
            <a:endParaRPr sz="2050">
              <a:latin typeface="Arial MT"/>
              <a:cs typeface="Arial MT"/>
            </a:endParaRPr>
          </a:p>
          <a:p>
            <a:pPr marL="582930" indent="-274955">
              <a:lnSpc>
                <a:spcPct val="100000"/>
              </a:lnSpc>
              <a:spcBef>
                <a:spcPts val="1030"/>
              </a:spcBef>
              <a:buClr>
                <a:srgbClr val="2B2B2B"/>
              </a:buClr>
              <a:buChar char="•"/>
              <a:tabLst>
                <a:tab pos="582930" algn="l"/>
                <a:tab pos="1656714" algn="l"/>
                <a:tab pos="3617595" algn="l"/>
                <a:tab pos="4218940" algn="l"/>
                <a:tab pos="6181090" algn="l"/>
              </a:tabLst>
            </a:pPr>
            <a:r>
              <a:rPr dirty="0" sz="2050" spc="55">
                <a:solidFill>
                  <a:srgbClr val="5D5D5D"/>
                </a:solidFill>
                <a:latin typeface="Arial MT"/>
                <a:cs typeface="Arial MT"/>
              </a:rPr>
              <a:t>I</a:t>
            </a:r>
            <a:r>
              <a:rPr dirty="0" sz="2050" spc="55">
                <a:solidFill>
                  <a:srgbClr val="333333"/>
                </a:solidFill>
                <a:latin typeface="Arial MT"/>
                <a:cs typeface="Arial MT"/>
              </a:rPr>
              <a:t>String]</a:t>
            </a:r>
            <a:r>
              <a:rPr dirty="0" sz="2050">
                <a:solidFill>
                  <a:srgbClr val="333333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494949"/>
                </a:solidFill>
                <a:latin typeface="Arial MT"/>
                <a:cs typeface="Arial MT"/>
              </a:rPr>
              <a:t>st</a:t>
            </a:r>
            <a:r>
              <a:rPr dirty="0" sz="2050" spc="-114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2A2A2A"/>
                </a:solidFill>
                <a:latin typeface="Arial MT"/>
                <a:cs typeface="Arial MT"/>
              </a:rPr>
              <a:t>r1ng.</a:t>
            </a:r>
            <a:r>
              <a:rPr dirty="0" sz="2050" spc="-13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2050" spc="125">
                <a:solidFill>
                  <a:srgbClr val="343434"/>
                </a:solidFill>
                <a:latin typeface="Arial MT"/>
                <a:cs typeface="Arial MT"/>
              </a:rPr>
              <a:t>s\ice/2</a:t>
            </a:r>
            <a:r>
              <a:rPr dirty="0" sz="2050">
                <a:solidFill>
                  <a:srgbClr val="343434"/>
                </a:solidFill>
                <a:latin typeface="Arial MT"/>
                <a:cs typeface="Arial MT"/>
              </a:rPr>
              <a:t>	</a:t>
            </a:r>
            <a:r>
              <a:rPr dirty="0" sz="2050" spc="-25">
                <a:solidFill>
                  <a:srgbClr val="484848"/>
                </a:solidFill>
                <a:latin typeface="Arial MT"/>
                <a:cs typeface="Arial MT"/>
              </a:rPr>
              <a:t>and</a:t>
            </a:r>
            <a:r>
              <a:rPr dirty="0" sz="2050">
                <a:solidFill>
                  <a:srgbClr val="484848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646464"/>
                </a:solidFill>
                <a:latin typeface="Arial MT"/>
                <a:cs typeface="Arial MT"/>
              </a:rPr>
              <a:t>st</a:t>
            </a:r>
            <a:r>
              <a:rPr dirty="0" sz="2050" spc="-5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343434"/>
                </a:solidFill>
                <a:latin typeface="Arial MT"/>
                <a:cs typeface="Arial MT"/>
              </a:rPr>
              <a:t>r1ng.</a:t>
            </a:r>
            <a:r>
              <a:rPr dirty="0" sz="2050" spc="-19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2050" spc="-180">
                <a:solidFill>
                  <a:srgbClr val="696969"/>
                </a:solidFill>
                <a:latin typeface="Arial MT"/>
                <a:cs typeface="Arial MT"/>
              </a:rPr>
              <a:t>s</a:t>
            </a:r>
            <a:r>
              <a:rPr dirty="0" sz="2050" spc="-27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424242"/>
                </a:solidFill>
                <a:latin typeface="Arial MT"/>
                <a:cs typeface="Arial MT"/>
              </a:rPr>
              <a:t>t1ce/3</a:t>
            </a:r>
            <a:r>
              <a:rPr dirty="0" sz="2050">
                <a:solidFill>
                  <a:srgbClr val="424242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3D3D3D"/>
                </a:solidFill>
                <a:latin typeface="Arial MT"/>
                <a:cs typeface="Arial MT"/>
              </a:rPr>
              <a:t>have</a:t>
            </a:r>
            <a:r>
              <a:rPr dirty="0" sz="2050" spc="1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B3B3B"/>
                </a:solidFill>
                <a:latin typeface="Arial MT"/>
                <a:cs typeface="Arial MT"/>
              </a:rPr>
              <a:t>been</a:t>
            </a:r>
            <a:r>
              <a:rPr dirty="0" sz="2050" spc="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343434"/>
                </a:solidFill>
                <a:latin typeface="Arial MT"/>
                <a:cs typeface="Arial MT"/>
              </a:rPr>
              <a:t>optimized</a:t>
            </a:r>
            <a:endParaRPr sz="2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2050">
              <a:latin typeface="Arial MT"/>
              <a:cs typeface="Arial MT"/>
            </a:endParaRPr>
          </a:p>
          <a:p>
            <a:pPr marL="78105">
              <a:lnSpc>
                <a:spcPct val="100000"/>
              </a:lnSpc>
            </a:pPr>
            <a:r>
              <a:rPr dirty="0" sz="2600" spc="-55">
                <a:solidFill>
                  <a:srgbClr val="2A2A2A"/>
                </a:solidFill>
                <a:latin typeface="Arial MT"/>
                <a:cs typeface="Arial MT"/>
              </a:rPr>
              <a:t>Bug</a:t>
            </a:r>
            <a:r>
              <a:rPr dirty="0" sz="2600" spc="-19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2600" spc="-20">
                <a:solidFill>
                  <a:srgbClr val="232323"/>
                </a:solidFill>
                <a:latin typeface="Arial MT"/>
                <a:cs typeface="Arial MT"/>
              </a:rPr>
              <a:t>dxes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9450" y="11239500"/>
            <a:ext cx="314325" cy="1333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9275" y="7353300"/>
            <a:ext cx="1495425" cy="4000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5450" y="4981575"/>
            <a:ext cx="1333500" cy="285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9250" y="3267075"/>
            <a:ext cx="485775" cy="4667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64075" y="3352800"/>
            <a:ext cx="257175" cy="314325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246632" y="3095244"/>
            <a:ext cx="17023080" cy="0"/>
          </a:xfrm>
          <a:custGeom>
            <a:avLst/>
            <a:gdLst/>
            <a:ahLst/>
            <a:cxnLst/>
            <a:rect l="l" t="t" r="r" b="b"/>
            <a:pathLst>
              <a:path w="17023080" h="0">
                <a:moveTo>
                  <a:pt x="0" y="0"/>
                </a:moveTo>
                <a:lnTo>
                  <a:pt x="17023080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301496" y="2494788"/>
            <a:ext cx="1137285" cy="0"/>
          </a:xfrm>
          <a:custGeom>
            <a:avLst/>
            <a:gdLst/>
            <a:ahLst/>
            <a:cxnLst/>
            <a:rect l="l" t="t" r="r" b="b"/>
            <a:pathLst>
              <a:path w="1137285" h="0">
                <a:moveTo>
                  <a:pt x="0" y="0"/>
                </a:moveTo>
                <a:lnTo>
                  <a:pt x="11369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894832" y="2508504"/>
            <a:ext cx="11942445" cy="0"/>
          </a:xfrm>
          <a:custGeom>
            <a:avLst/>
            <a:gdLst/>
            <a:ahLst/>
            <a:cxnLst/>
            <a:rect l="l" t="t" r="r" b="b"/>
            <a:pathLst>
              <a:path w="11942444" h="0">
                <a:moveTo>
                  <a:pt x="0" y="0"/>
                </a:moveTo>
                <a:lnTo>
                  <a:pt x="11942064" y="0"/>
                </a:lnTo>
              </a:path>
            </a:pathLst>
          </a:custGeom>
          <a:ln w="36576">
            <a:solidFill>
              <a:srgbClr val="A8A8A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00275" y="9191625"/>
            <a:ext cx="333375" cy="57150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2085975" y="9191625"/>
            <a:ext cx="447675" cy="152400"/>
            <a:chOff x="2085975" y="9191625"/>
            <a:chExt cx="447675" cy="152400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5975" y="9305925"/>
              <a:ext cx="447675" cy="381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085975" y="9191625"/>
              <a:ext cx="438150" cy="142875"/>
            </a:xfrm>
            <a:custGeom>
              <a:avLst/>
              <a:gdLst/>
              <a:ahLst/>
              <a:cxnLst/>
              <a:rect l="l" t="t" r="r" b="b"/>
              <a:pathLst>
                <a:path w="438150" h="142875">
                  <a:moveTo>
                    <a:pt x="438150" y="142875"/>
                  </a:moveTo>
                  <a:lnTo>
                    <a:pt x="0" y="142875"/>
                  </a:lnTo>
                  <a:lnTo>
                    <a:pt x="0" y="0"/>
                  </a:lnTo>
                  <a:lnTo>
                    <a:pt x="438150" y="0"/>
                  </a:lnTo>
                  <a:lnTo>
                    <a:pt x="438150" y="142875"/>
                  </a:lnTo>
                  <a:close/>
                </a:path>
              </a:pathLst>
            </a:custGeom>
            <a:solidFill>
              <a:srgbClr val="A3C38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47800" y="2133600"/>
            <a:ext cx="4143375" cy="31432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57375" y="9182100"/>
            <a:ext cx="95250" cy="1524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182975" y="8277225"/>
            <a:ext cx="1476375" cy="20002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735300" y="9163050"/>
            <a:ext cx="1743075" cy="23812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419350" y="3419475"/>
            <a:ext cx="1371600" cy="18097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05175" y="10182225"/>
            <a:ext cx="1304925" cy="20002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106775" y="3286125"/>
            <a:ext cx="1733550" cy="35242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05175" y="14339887"/>
            <a:ext cx="3067050" cy="185737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304678" y="2665412"/>
            <a:ext cx="1555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0">
                <a:solidFill>
                  <a:srgbClr val="696969"/>
                </a:solidFill>
                <a:latin typeface="Arial MT"/>
                <a:cs typeface="Arial MT"/>
              </a:rPr>
              <a:t>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318430" y="2665412"/>
            <a:ext cx="19494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203432" y="2636837"/>
            <a:ext cx="11858625" cy="10077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5">
                <a:solidFill>
                  <a:srgbClr val="56BF66"/>
                </a:solidFill>
                <a:latin typeface="Arial MT"/>
                <a:cs typeface="Arial MT"/>
              </a:rPr>
              <a:t>G‹tHub,</a:t>
            </a:r>
            <a:r>
              <a:rPr dirty="0" sz="1900" spc="170">
                <a:solidFill>
                  <a:srgbClr val="56BF66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87BF8E"/>
                </a:solidFill>
                <a:latin typeface="Arial MT"/>
                <a:cs typeface="Arial MT"/>
              </a:rPr>
              <a:t>Inc.</a:t>
            </a:r>
            <a:r>
              <a:rPr dirty="0" sz="1900" spc="140">
                <a:solidFill>
                  <a:srgbClr val="87BF8E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5EB867"/>
                </a:solidFill>
                <a:latin typeface="Arial MT"/>
                <a:cs typeface="Arial MT"/>
              </a:rPr>
              <a:t>{US{</a:t>
            </a:r>
            <a:r>
              <a:rPr dirty="0" sz="1900" spc="495">
                <a:solidFill>
                  <a:srgbClr val="5EB867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2F2F2F"/>
                </a:solidFill>
                <a:latin typeface="Arial MT"/>
                <a:cs typeface="Arial MT"/>
              </a:rPr>
              <a:t>https://github.com/elixir-lang/elixir/comm</a:t>
            </a:r>
            <a:r>
              <a:rPr dirty="0" sz="1900" spc="-10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900" spc="-35">
                <a:solidFill>
                  <a:srgbClr val="6B6B6B"/>
                </a:solidFill>
                <a:latin typeface="Arial MT"/>
                <a:cs typeface="Arial MT"/>
              </a:rPr>
              <a:t>t,/52tf</a:t>
            </a:r>
            <a:r>
              <a:rPr dirty="0" sz="1900" spc="-2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900" spc="-25">
                <a:solidFill>
                  <a:srgbClr val="646464"/>
                </a:solidFill>
                <a:latin typeface="Arial MT"/>
                <a:cs typeface="Arial MT"/>
              </a:rPr>
              <a:t>7e96867cO</a:t>
            </a:r>
            <a:r>
              <a:rPr dirty="0" sz="1900" spc="-155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900" spc="-220">
                <a:solidFill>
                  <a:srgbClr val="707070"/>
                </a:solidFill>
                <a:latin typeface="Arial MT"/>
                <a:cs typeface="Arial MT"/>
              </a:rPr>
              <a:t>2</a:t>
            </a:r>
            <a:r>
              <a:rPr dirty="0" sz="1900" spc="-19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900" spc="-200">
                <a:solidFill>
                  <a:srgbClr val="838383"/>
                </a:solidFill>
                <a:latin typeface="Arial MT"/>
                <a:cs typeface="Arial MT"/>
              </a:rPr>
              <a:t>7</a:t>
            </a:r>
            <a:r>
              <a:rPr dirty="0" sz="1900" spc="-26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5B5B5B"/>
                </a:solidFill>
                <a:latin typeface="Arial MT"/>
                <a:cs typeface="Arial MT"/>
              </a:rPr>
              <a:t>745d29f</a:t>
            </a:r>
            <a:r>
              <a:rPr dirty="0" sz="1900" spc="-4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6E6E6E"/>
                </a:solidFill>
                <a:latin typeface="Arial MT"/>
                <a:cs typeface="Arial MT"/>
              </a:rPr>
              <a:t>5d3feb7</a:t>
            </a:r>
            <a:r>
              <a:rPr dirty="0" sz="1900" spc="-16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900">
                <a:solidFill>
                  <a:srgbClr val="757575"/>
                </a:solidFill>
                <a:latin typeface="Arial MT"/>
                <a:cs typeface="Arial MT"/>
              </a:rPr>
              <a:t>7f546f</a:t>
            </a:r>
            <a:r>
              <a:rPr dirty="0" sz="1900" spc="-95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707070"/>
                </a:solidFill>
                <a:latin typeface="Arial MT"/>
                <a:cs typeface="Arial MT"/>
              </a:rPr>
              <a:t>22c4f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900">
              <a:latin typeface="Arial MT"/>
              <a:cs typeface="Arial MT"/>
            </a:endParaRPr>
          </a:p>
          <a:p>
            <a:pPr marL="5293995">
              <a:lnSpc>
                <a:spcPct val="100000"/>
              </a:lnSpc>
              <a:tabLst>
                <a:tab pos="6928484" algn="l"/>
                <a:tab pos="7872095" algn="l"/>
              </a:tabLst>
            </a:pPr>
            <a:r>
              <a:rPr dirty="0" sz="1800">
                <a:solidFill>
                  <a:srgbClr val="494949"/>
                </a:solidFill>
                <a:latin typeface="Arial MT"/>
                <a:cs typeface="Arial MT"/>
              </a:rPr>
              <a:t>Pull</a:t>
            </a:r>
            <a:r>
              <a:rPr dirty="0" sz="1800" spc="-4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3B3B3B"/>
                </a:solidFill>
                <a:latin typeface="Arial MT"/>
                <a:cs typeface="Arial MT"/>
              </a:rPr>
              <a:t>requests</a:t>
            </a:r>
            <a:r>
              <a:rPr dirty="0" sz="1800">
                <a:solidFill>
                  <a:srgbClr val="3B3B3B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383838"/>
                </a:solidFill>
                <a:latin typeface="Arial MT"/>
                <a:cs typeface="Arial MT"/>
              </a:rPr>
              <a:t>Issues</a:t>
            </a:r>
            <a:r>
              <a:rPr dirty="0" sz="1800">
                <a:solidFill>
                  <a:srgbClr val="383838"/>
                </a:solidFill>
                <a:latin typeface="Arial MT"/>
                <a:cs typeface="Arial MT"/>
              </a:rPr>
              <a:t>	</a:t>
            </a:r>
            <a:r>
              <a:rPr dirty="0" sz="1800" spc="-20">
                <a:solidFill>
                  <a:srgbClr val="383838"/>
                </a:solidFill>
                <a:latin typeface="Arial MT"/>
                <a:cs typeface="Arial MT"/>
              </a:rPr>
              <a:t>Cist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7503520" y="2636837"/>
            <a:ext cx="635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95">
                <a:solidFill>
                  <a:srgbClr val="A8A8A8"/>
                </a:solidFill>
                <a:latin typeface="Arial MT"/>
                <a:cs typeface="Arial MT"/>
              </a:rPr>
              <a:t>“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957336" y="4240212"/>
            <a:ext cx="23437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D79BC"/>
                </a:solidFill>
                <a:latin typeface="Arial MT"/>
                <a:cs typeface="Arial MT"/>
              </a:rPr>
              <a:t>elixir-lang</a:t>
            </a:r>
            <a:r>
              <a:rPr dirty="0" sz="2400" spc="229">
                <a:solidFill>
                  <a:srgbClr val="5D79B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7C7C7C"/>
                </a:solidFill>
                <a:latin typeface="Arial MT"/>
                <a:cs typeface="Arial MT"/>
              </a:rPr>
              <a:t>/</a:t>
            </a:r>
            <a:r>
              <a:rPr dirty="0" sz="2400" spc="16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2400" spc="60">
                <a:solidFill>
                  <a:srgbClr val="466EB1"/>
                </a:solidFill>
                <a:latin typeface="Arial MT"/>
                <a:cs typeface="Arial MT"/>
              </a:rPr>
              <a:t>elixir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899368" y="5126037"/>
            <a:ext cx="899794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60">
                <a:solidFill>
                  <a:srgbClr val="111111"/>
                </a:solidFill>
                <a:latin typeface="Arial MT"/>
                <a:cs typeface="Arial MT"/>
              </a:rPr>
              <a:t>‹›</a:t>
            </a:r>
            <a:r>
              <a:rPr dirty="0" sz="2100" spc="345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100" spc="-135">
                <a:solidFill>
                  <a:srgbClr val="343434"/>
                </a:solidFill>
                <a:latin typeface="Arial MT"/>
                <a:cs typeface="Arial MT"/>
              </a:rPr>
              <a:t>Code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600975" y="5126037"/>
            <a:ext cx="10483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0265" algn="l"/>
              </a:tabLst>
            </a:pPr>
            <a:r>
              <a:rPr dirty="0" sz="2100" spc="-10">
                <a:solidFill>
                  <a:srgbClr val="6B6B6B"/>
                </a:solidFill>
                <a:latin typeface="Arial MT"/>
                <a:cs typeface="Arial MT"/>
              </a:rPr>
              <a:t>Issues</a:t>
            </a:r>
            <a:r>
              <a:rPr dirty="0" sz="2100">
                <a:solidFill>
                  <a:srgbClr val="6B6B6B"/>
                </a:solidFill>
                <a:latin typeface="Arial MT"/>
                <a:cs typeface="Arial MT"/>
              </a:rPr>
              <a:t>	</a:t>
            </a:r>
            <a:r>
              <a:rPr dirty="0" sz="2100" spc="-70">
                <a:solidFill>
                  <a:srgbClr val="5E5E5E"/>
                </a:solidFill>
                <a:latin typeface="Arial MT"/>
                <a:cs typeface="Arial MT"/>
              </a:rPr>
              <a:t>Is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791142" y="6151915"/>
            <a:ext cx="4576445" cy="1527175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2500">
                <a:solidFill>
                  <a:srgbClr val="2D2D2D"/>
                </a:solidFill>
                <a:latin typeface="Arial MT"/>
                <a:cs typeface="Arial MT"/>
              </a:rPr>
              <a:t>Releaae</a:t>
            </a:r>
            <a:r>
              <a:rPr dirty="0" sz="2500" spc="-12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2500" spc="-10">
                <a:solidFill>
                  <a:srgbClr val="383838"/>
                </a:solidFill>
                <a:latin typeface="Arial MT"/>
                <a:cs typeface="Arial MT"/>
              </a:rPr>
              <a:t>v1.0.0</a:t>
            </a:r>
            <a:endParaRPr sz="2500">
              <a:latin typeface="Arial MT"/>
              <a:cs typeface="Arial MT"/>
            </a:endParaRPr>
          </a:p>
          <a:p>
            <a:pPr marL="19685">
              <a:lnSpc>
                <a:spcPct val="100000"/>
              </a:lnSpc>
              <a:spcBef>
                <a:spcPts val="700"/>
              </a:spcBef>
              <a:tabLst>
                <a:tab pos="1520190" algn="l"/>
                <a:tab pos="2312035" algn="l"/>
                <a:tab pos="2736850" algn="l"/>
              </a:tabLst>
            </a:pPr>
            <a:r>
              <a:rPr dirty="0" sz="1800">
                <a:solidFill>
                  <a:srgbClr val="858585"/>
                </a:solidFill>
                <a:latin typeface="Arial MT"/>
                <a:cs typeface="Arial MT"/>
              </a:rPr>
              <a:t>U</a:t>
            </a:r>
            <a:r>
              <a:rPr dirty="0" sz="1800" spc="15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 MT"/>
                <a:cs typeface="Arial MT"/>
              </a:rPr>
              <a:t>master</a:t>
            </a:r>
            <a:r>
              <a:rPr dirty="0" sz="1800">
                <a:solidFill>
                  <a:srgbClr val="595959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696969"/>
                </a:solidFill>
                <a:latin typeface="Arial MT"/>
                <a:cs typeface="Arial MT"/>
              </a:rPr>
              <a:t>v1.3.1</a:t>
            </a:r>
            <a:r>
              <a:rPr dirty="0" sz="1800">
                <a:solidFill>
                  <a:srgbClr val="696969"/>
                </a:solidFill>
                <a:latin typeface="Arial MT"/>
                <a:cs typeface="Arial MT"/>
              </a:rPr>
              <a:t>	</a:t>
            </a:r>
            <a:r>
              <a:rPr dirty="0" sz="1800" spc="-25">
                <a:solidFill>
                  <a:srgbClr val="959595"/>
                </a:solidFill>
                <a:latin typeface="Arial MT"/>
                <a:cs typeface="Arial MT"/>
              </a:rPr>
              <a:t>..</a:t>
            </a:r>
            <a:r>
              <a:rPr dirty="0" sz="1800">
                <a:solidFill>
                  <a:srgbClr val="959595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979797"/>
                </a:solidFill>
                <a:latin typeface="Arial MT"/>
                <a:cs typeface="Arial MT"/>
              </a:rPr>
              <a:t>1.0.0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800">
              <a:latin typeface="Arial MT"/>
              <a:cs typeface="Arial MT"/>
            </a:endParaRPr>
          </a:p>
          <a:p>
            <a:pPr marL="1608455">
              <a:lnSpc>
                <a:spcPct val="100000"/>
              </a:lnSpc>
            </a:pPr>
            <a:r>
              <a:rPr dirty="0" sz="2000" spc="-10">
                <a:solidFill>
                  <a:srgbClr val="383838"/>
                </a:solidFill>
                <a:latin typeface="Arial MT"/>
                <a:cs typeface="Arial MT"/>
              </a:rPr>
              <a:t>committed</a:t>
            </a:r>
            <a:r>
              <a:rPr dirty="0" sz="2000" spc="-13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2000" spc="-70">
                <a:solidFill>
                  <a:srgbClr val="505050"/>
                </a:solidFill>
                <a:latin typeface="Arial MT"/>
                <a:cs typeface="Arial MT"/>
              </a:rPr>
              <a:t>on </a:t>
            </a:r>
            <a:r>
              <a:rPr dirty="0" sz="2000" spc="-105">
                <a:solidFill>
                  <a:srgbClr val="5D5D5D"/>
                </a:solidFill>
                <a:latin typeface="Arial MT"/>
                <a:cs typeface="Arial MT"/>
              </a:rPr>
              <a:t>Sep</a:t>
            </a:r>
            <a:r>
              <a:rPr dirty="0" sz="2000" spc="-95">
                <a:solidFill>
                  <a:srgbClr val="5D5D5D"/>
                </a:solidFill>
                <a:latin typeface="Arial MT"/>
                <a:cs typeface="Arial MT"/>
              </a:rPr>
              <a:t> </a:t>
            </a:r>
            <a:r>
              <a:rPr dirty="0" sz="2000" spc="-35">
                <a:solidFill>
                  <a:srgbClr val="464646"/>
                </a:solidFill>
                <a:latin typeface="Arial MT"/>
                <a:cs typeface="Arial MT"/>
              </a:rPr>
              <a:t>10,</a:t>
            </a:r>
            <a:r>
              <a:rPr dirty="0" sz="2000" spc="2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00" spc="-55">
                <a:solidFill>
                  <a:srgbClr val="3B3B3B"/>
                </a:solidFill>
                <a:latin typeface="Arial MT"/>
                <a:cs typeface="Arial MT"/>
              </a:rPr>
              <a:t>2014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558877" y="5143500"/>
            <a:ext cx="17087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3530" algn="l"/>
              </a:tabLst>
            </a:pPr>
            <a:r>
              <a:rPr dirty="0" baseline="2777" sz="3000" spc="-67">
                <a:solidFill>
                  <a:srgbClr val="808080"/>
                </a:solidFill>
                <a:latin typeface="Arial MT"/>
                <a:cs typeface="Arial MT"/>
              </a:rPr>
              <a:t>P</a:t>
            </a:r>
            <a:r>
              <a:rPr dirty="0" sz="2000" spc="-45">
                <a:solidFill>
                  <a:srgbClr val="808080"/>
                </a:solidFill>
                <a:latin typeface="Arial MT"/>
                <a:cs typeface="Arial MT"/>
              </a:rPr>
              <a:t>ull</a:t>
            </a:r>
            <a:r>
              <a:rPr dirty="0" sz="2000" spc="-21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baseline="1388" sz="3000" spc="-15">
                <a:solidFill>
                  <a:srgbClr val="6D6D6D"/>
                </a:solidFill>
                <a:latin typeface="Arial MT"/>
                <a:cs typeface="Arial MT"/>
              </a:rPr>
              <a:t>requests</a:t>
            </a:r>
            <a:r>
              <a:rPr dirty="0" baseline="1388" sz="3000">
                <a:solidFill>
                  <a:srgbClr val="6D6D6D"/>
                </a:solidFill>
                <a:latin typeface="Arial MT"/>
                <a:cs typeface="Arial MT"/>
              </a:rPr>
              <a:t>	</a:t>
            </a:r>
            <a:r>
              <a:rPr dirty="0" baseline="1388" sz="3000" spc="-157">
                <a:solidFill>
                  <a:srgbClr val="757575"/>
                </a:solidFill>
                <a:latin typeface="Arial MT"/>
                <a:cs typeface="Arial MT"/>
              </a:rPr>
              <a:t>3</a:t>
            </a:r>
            <a:endParaRPr baseline="1388" sz="30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975284" y="8148637"/>
            <a:ext cx="6169660" cy="1239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175">
                <a:solidFill>
                  <a:srgbClr val="4F4F4F"/>
                </a:solidFill>
                <a:latin typeface="Arial MT"/>
                <a:cs typeface="Arial MT"/>
              </a:rPr>
              <a:t>Showing</a:t>
            </a:r>
            <a:r>
              <a:rPr dirty="0" sz="2150" spc="-3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150" spc="-170">
                <a:solidFill>
                  <a:srgbClr val="6083BC"/>
                </a:solidFill>
                <a:latin typeface="Arial MT"/>
                <a:cs typeface="Arial MT"/>
              </a:rPr>
              <a:t>1</a:t>
            </a:r>
            <a:r>
              <a:rPr dirty="0" sz="2150" spc="-65">
                <a:solidFill>
                  <a:srgbClr val="6083BC"/>
                </a:solidFill>
                <a:latin typeface="Arial MT"/>
                <a:cs typeface="Arial MT"/>
              </a:rPr>
              <a:t> </a:t>
            </a:r>
            <a:r>
              <a:rPr dirty="0" sz="2150" spc="-95">
                <a:solidFill>
                  <a:srgbClr val="7787C3"/>
                </a:solidFill>
                <a:latin typeface="Arial MT"/>
                <a:cs typeface="Arial MT"/>
              </a:rPr>
              <a:t>changed</a:t>
            </a:r>
            <a:r>
              <a:rPr dirty="0" sz="2150" spc="-145">
                <a:solidFill>
                  <a:srgbClr val="7787C3"/>
                </a:solidFill>
                <a:latin typeface="Arial MT"/>
                <a:cs typeface="Arial MT"/>
              </a:rPr>
              <a:t> </a:t>
            </a:r>
            <a:r>
              <a:rPr dirty="0" sz="2150" spc="85">
                <a:solidFill>
                  <a:srgbClr val="4675B3"/>
                </a:solidFill>
                <a:latin typeface="Arial MT"/>
                <a:cs typeface="Arial MT"/>
              </a:rPr>
              <a:t>Ills</a:t>
            </a:r>
            <a:r>
              <a:rPr dirty="0" sz="2150" spc="-10">
                <a:solidFill>
                  <a:srgbClr val="4675B3"/>
                </a:solidFill>
                <a:latin typeface="Arial MT"/>
                <a:cs typeface="Arial MT"/>
              </a:rPr>
              <a:t> </a:t>
            </a:r>
            <a:r>
              <a:rPr dirty="0" sz="2150" spc="-65">
                <a:solidFill>
                  <a:srgbClr val="3F3F3F"/>
                </a:solidFill>
                <a:latin typeface="Arial MT"/>
                <a:cs typeface="Arial MT"/>
              </a:rPr>
              <a:t>with</a:t>
            </a:r>
            <a:r>
              <a:rPr dirty="0" sz="2150" spc="3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150" spc="-180">
                <a:solidFill>
                  <a:srgbClr val="424242"/>
                </a:solidFill>
                <a:latin typeface="Arial MT"/>
                <a:cs typeface="Arial MT"/>
              </a:rPr>
              <a:t>2</a:t>
            </a:r>
            <a:r>
              <a:rPr dirty="0" sz="2150" spc="-7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2150" spc="-50">
                <a:solidFill>
                  <a:srgbClr val="343434"/>
                </a:solidFill>
                <a:latin typeface="Arial MT"/>
                <a:cs typeface="Arial MT"/>
              </a:rPr>
              <a:t>additions</a:t>
            </a:r>
            <a:r>
              <a:rPr dirty="0" sz="2150" spc="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2150" spc="-180">
                <a:solidFill>
                  <a:srgbClr val="444444"/>
                </a:solidFill>
                <a:latin typeface="Arial MT"/>
                <a:cs typeface="Arial MT"/>
              </a:rPr>
              <a:t>and</a:t>
            </a:r>
            <a:r>
              <a:rPr dirty="0" sz="2150" spc="-13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B2B2B"/>
                </a:solidFill>
                <a:latin typeface="Arial MT"/>
                <a:cs typeface="Arial MT"/>
              </a:rPr>
              <a:t>1</a:t>
            </a:r>
            <a:r>
              <a:rPr dirty="0" sz="2150" spc="-335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82828"/>
                </a:solidFill>
                <a:latin typeface="Arial MT"/>
                <a:cs typeface="Arial MT"/>
              </a:rPr>
              <a:t>deletion.</a:t>
            </a:r>
            <a:endParaRPr sz="2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345"/>
              </a:spcBef>
            </a:pPr>
            <a:endParaRPr sz="2150">
              <a:latin typeface="Arial MT"/>
              <a:cs typeface="Arial MT"/>
            </a:endParaRPr>
          </a:p>
          <a:p>
            <a:pPr marL="975360">
              <a:lnSpc>
                <a:spcPct val="100000"/>
              </a:lnSpc>
            </a:pPr>
            <a:r>
              <a:rPr dirty="0" sz="1800" spc="-215">
                <a:solidFill>
                  <a:srgbClr val="4D4D4D"/>
                </a:solidFill>
                <a:latin typeface="Arial MT"/>
                <a:cs typeface="Arial MT"/>
              </a:rPr>
              <a:t>CftM/GELOG.</a:t>
            </a:r>
            <a:r>
              <a:rPr dirty="0" sz="1800" spc="-7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800" spc="-290">
                <a:solidFill>
                  <a:srgbClr val="676767"/>
                </a:solidFill>
                <a:latin typeface="Arial MT"/>
                <a:cs typeface="Arial MT"/>
              </a:rPr>
              <a:t>‹nd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660804" y="11117262"/>
            <a:ext cx="93980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3D3D3D"/>
                </a:solidFill>
                <a:latin typeface="Arial MT"/>
                <a:cs typeface="Arial MT"/>
              </a:rPr>
              <a:t>v1.0.</a:t>
            </a:r>
            <a:r>
              <a:rPr dirty="0" sz="1950" spc="-250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384967"/>
                </a:solidFill>
                <a:latin typeface="Arial MT"/>
                <a:cs typeface="Arial MT"/>
              </a:rPr>
              <a:t>6</a:t>
            </a:r>
            <a:r>
              <a:rPr dirty="0" sz="1950" spc="385">
                <a:solidFill>
                  <a:srgbClr val="384967"/>
                </a:solidFill>
                <a:latin typeface="Arial MT"/>
                <a:cs typeface="Arial MT"/>
              </a:rPr>
              <a:t> </a:t>
            </a:r>
            <a:r>
              <a:rPr dirty="0" sz="1950" spc="-50">
                <a:solidFill>
                  <a:srgbClr val="525252"/>
                </a:solidFill>
                <a:latin typeface="Arial MT"/>
                <a:cs typeface="Arial MT"/>
              </a:rPr>
              <a:t>{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308884" y="11715789"/>
            <a:ext cx="4542790" cy="144907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234950">
              <a:lnSpc>
                <a:spcPct val="100000"/>
              </a:lnSpc>
              <a:spcBef>
                <a:spcPts val="975"/>
              </a:spcBef>
            </a:pPr>
            <a:r>
              <a:rPr dirty="0" sz="1800" spc="-20">
                <a:solidFill>
                  <a:srgbClr val="525252"/>
                </a:solidFill>
                <a:latin typeface="Arial MT"/>
                <a:cs typeface="Arial MT"/>
              </a:rPr>
              <a:t>Enhancements</a:t>
            </a:r>
            <a:endParaRPr sz="1800">
              <a:latin typeface="Arial MT"/>
              <a:cs typeface="Arial MT"/>
            </a:endParaRPr>
          </a:p>
          <a:p>
            <a:pPr marL="507365" indent="-255270">
              <a:lnSpc>
                <a:spcPct val="100000"/>
              </a:lnSpc>
              <a:spcBef>
                <a:spcPts val="775"/>
              </a:spcBef>
              <a:buClr>
                <a:srgbClr val="DA8272"/>
              </a:buClr>
              <a:buChar char="•"/>
              <a:tabLst>
                <a:tab pos="507365" algn="l"/>
                <a:tab pos="1548765" algn="l"/>
                <a:tab pos="2045970" algn="l"/>
                <a:tab pos="4170045" algn="l"/>
              </a:tabLst>
            </a:pPr>
            <a:r>
              <a:rPr dirty="0" sz="1600" spc="75">
                <a:solidFill>
                  <a:srgbClr val="4D4D4D"/>
                </a:solidFill>
                <a:latin typeface="Arial MT"/>
                <a:cs typeface="Arial MT"/>
              </a:rPr>
              <a:t>(Logger</a:t>
            </a:r>
            <a:r>
              <a:rPr dirty="0" sz="1600" spc="2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606060"/>
                </a:solidFill>
                <a:latin typeface="Arial MT"/>
                <a:cs typeface="Arial MT"/>
              </a:rPr>
              <a:t>]</a:t>
            </a:r>
            <a:r>
              <a:rPr dirty="0" sz="1600">
                <a:solidFill>
                  <a:srgbClr val="606060"/>
                </a:solidFill>
                <a:latin typeface="Arial MT"/>
                <a:cs typeface="Arial MT"/>
              </a:rPr>
              <a:t>	</a:t>
            </a:r>
            <a:r>
              <a:rPr dirty="0" sz="1600" spc="-25">
                <a:solidFill>
                  <a:srgbClr val="808080"/>
                </a:solidFill>
                <a:latin typeface="Arial MT"/>
                <a:cs typeface="Arial MT"/>
              </a:rPr>
              <a:t>Add</a:t>
            </a:r>
            <a:r>
              <a:rPr dirty="0" sz="1600">
                <a:solidFill>
                  <a:srgbClr val="808080"/>
                </a:solidFill>
                <a:latin typeface="Arial MT"/>
                <a:cs typeface="Arial MT"/>
              </a:rPr>
              <a:t>	</a:t>
            </a:r>
            <a:r>
              <a:rPr dirty="0" sz="1600" spc="-260">
                <a:solidFill>
                  <a:srgbClr val="939393"/>
                </a:solidFill>
                <a:latin typeface="Arial MT"/>
                <a:cs typeface="Arial MT"/>
              </a:rPr>
              <a:t>”</a:t>
            </a:r>
            <a:r>
              <a:rPr dirty="0" sz="1600" spc="100">
                <a:solidFill>
                  <a:srgbClr val="939393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9879E"/>
                </a:solidFill>
                <a:latin typeface="Arial MT"/>
                <a:cs typeface="Arial MT"/>
              </a:rPr>
              <a:t>Loggc</a:t>
            </a:r>
            <a:r>
              <a:rPr dirty="0" sz="1600" spc="-130">
                <a:solidFill>
                  <a:srgbClr val="69879E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98CB5"/>
                </a:solidFill>
                <a:latin typeface="Arial MT"/>
                <a:cs typeface="Arial MT"/>
              </a:rPr>
              <a:t>r.</a:t>
            </a:r>
            <a:r>
              <a:rPr dirty="0" sz="1600" spc="415">
                <a:solidFill>
                  <a:srgbClr val="698CB5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E8CA3"/>
                </a:solidFill>
                <a:latin typeface="Arial MT"/>
                <a:cs typeface="Arial MT"/>
              </a:rPr>
              <a:t>cnab</a:t>
            </a:r>
            <a:r>
              <a:rPr dirty="0" sz="1600" spc="-40">
                <a:solidFill>
                  <a:srgbClr val="6E8CA3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E909A"/>
                </a:solidFill>
                <a:latin typeface="Arial MT"/>
                <a:cs typeface="Arial MT"/>
              </a:rPr>
              <a:t>\</a:t>
            </a:r>
            <a:r>
              <a:rPr dirty="0" sz="1600" spc="-105">
                <a:solidFill>
                  <a:srgbClr val="7E909A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2859E"/>
                </a:solidFill>
                <a:latin typeface="Arial MT"/>
                <a:cs typeface="Arial MT"/>
              </a:rPr>
              <a:t>e/</a:t>
            </a:r>
            <a:r>
              <a:rPr dirty="0" sz="1600" spc="60">
                <a:solidFill>
                  <a:srgbClr val="62859E"/>
                </a:solidFill>
                <a:latin typeface="Arial MT"/>
                <a:cs typeface="Arial MT"/>
              </a:rPr>
              <a:t> </a:t>
            </a:r>
            <a:r>
              <a:rPr dirty="0" sz="1600" spc="-50">
                <a:solidFill>
                  <a:srgbClr val="4F7589"/>
                </a:solidFill>
                <a:latin typeface="Arial MT"/>
                <a:cs typeface="Arial MT"/>
              </a:rPr>
              <a:t>1</a:t>
            </a:r>
            <a:r>
              <a:rPr dirty="0" sz="1600">
                <a:solidFill>
                  <a:srgbClr val="4F7589"/>
                </a:solidFill>
                <a:latin typeface="Arial MT"/>
                <a:cs typeface="Arial MT"/>
              </a:rPr>
              <a:t>	</a:t>
            </a:r>
            <a:r>
              <a:rPr dirty="0" sz="1600" spc="-25">
                <a:solidFill>
                  <a:srgbClr val="5D5D5D"/>
                </a:solidFill>
                <a:latin typeface="Arial MT"/>
                <a:cs typeface="Arial MT"/>
              </a:rPr>
              <a:t>and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1600">
              <a:latin typeface="Arial MT"/>
              <a:cs typeface="Arial MT"/>
            </a:endParaRPr>
          </a:p>
          <a:p>
            <a:pPr marL="234315" indent="-221615">
              <a:lnSpc>
                <a:spcPct val="100000"/>
              </a:lnSpc>
              <a:spcBef>
                <a:spcPts val="5"/>
              </a:spcBef>
              <a:buClr>
                <a:srgbClr val="CC6B54"/>
              </a:buClr>
              <a:buChar char="•"/>
              <a:tabLst>
                <a:tab pos="234315" algn="l"/>
                <a:tab pos="1452245" algn="l"/>
                <a:tab pos="2987675" algn="l"/>
              </a:tabLst>
            </a:pPr>
            <a:r>
              <a:rPr dirty="0" sz="1800" spc="-145">
                <a:solidFill>
                  <a:srgbClr val="4F4F4F"/>
                </a:solidFill>
                <a:latin typeface="Arial MT"/>
                <a:cs typeface="Arial MT"/>
              </a:rPr>
              <a:t>8ac</a:t>
            </a:r>
            <a:r>
              <a:rPr dirty="0" sz="1800" spc="-17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363636"/>
                </a:solidFill>
                <a:latin typeface="Arial MT"/>
                <a:cs typeface="Arial MT"/>
              </a:rPr>
              <a:t>kwards</a:t>
            </a:r>
            <a:r>
              <a:rPr dirty="0" sz="1800">
                <a:solidFill>
                  <a:srgbClr val="363636"/>
                </a:solid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494949"/>
                </a:solidFill>
                <a:latin typeface="Arial MT"/>
                <a:cs typeface="Arial MT"/>
              </a:rPr>
              <a:t>›nconpat</a:t>
            </a:r>
            <a:r>
              <a:rPr dirty="0" sz="1800" spc="-5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94949"/>
                </a:solidFill>
                <a:latin typeface="Arial MT"/>
                <a:cs typeface="Arial MT"/>
              </a:rPr>
              <a:t>›b</a:t>
            </a:r>
            <a:r>
              <a:rPr dirty="0" sz="1800" spc="-21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5B5B5B"/>
                </a:solidFill>
                <a:latin typeface="Arial MT"/>
                <a:cs typeface="Arial MT"/>
              </a:rPr>
              <a:t>te</a:t>
            </a:r>
            <a:r>
              <a:rPr dirty="0" sz="1800">
                <a:solidFill>
                  <a:srgbClr val="5B5B5B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4B4B4B"/>
                </a:solidFill>
                <a:latin typeface="Arial MT"/>
                <a:cs typeface="Arial MT"/>
              </a:rPr>
              <a:t>changes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194827" y="5140325"/>
            <a:ext cx="47434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35">
                <a:solidFill>
                  <a:srgbClr val="626262"/>
                </a:solidFill>
                <a:latin typeface="Arial MT"/>
                <a:cs typeface="Arial MT"/>
              </a:rPr>
              <a:t>Wiki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474142" y="5140325"/>
            <a:ext cx="59563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75">
                <a:solidFill>
                  <a:srgbClr val="6B6B6B"/>
                </a:solidFill>
                <a:latin typeface="Arial MT"/>
                <a:cs typeface="Arial MT"/>
              </a:rPr>
              <a:t>Pulse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7340808" y="2052637"/>
            <a:ext cx="6997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95">
                <a:solidFill>
                  <a:srgbClr val="343434"/>
                </a:solidFill>
                <a:latin typeface="Arial MT"/>
                <a:cs typeface="Arial MT"/>
              </a:rPr>
              <a:t>Eugene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770804" y="4302125"/>
            <a:ext cx="1750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980" algn="l"/>
              </a:tabLst>
            </a:pPr>
            <a:r>
              <a:rPr dirty="0" sz="1800" spc="-40">
                <a:solidFill>
                  <a:srgbClr val="3B3B3B"/>
                </a:solidFill>
                <a:latin typeface="Arial MT"/>
                <a:cs typeface="Arial MT"/>
              </a:rPr>
              <a:t>Unwatch</a:t>
            </a:r>
            <a:r>
              <a:rPr dirty="0" sz="1800" spc="-8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262626"/>
                </a:solidFill>
                <a:latin typeface="Arial MT"/>
                <a:cs typeface="Arial MT"/>
              </a:rPr>
              <a:t>•</a:t>
            </a:r>
            <a:r>
              <a:rPr dirty="0" sz="1800">
                <a:solidFill>
                  <a:srgbClr val="262626"/>
                </a:solidFill>
                <a:latin typeface="Arial MT"/>
                <a:cs typeface="Arial MT"/>
              </a:rPr>
              <a:t>	</a:t>
            </a:r>
            <a:r>
              <a:rPr dirty="0" sz="1800" spc="-25">
                <a:solidFill>
                  <a:srgbClr val="595959"/>
                </a:solidFill>
                <a:latin typeface="Arial MT"/>
                <a:cs typeface="Arial MT"/>
              </a:rPr>
              <a:t>538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3995781" y="4302125"/>
            <a:ext cx="932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2D2D2D"/>
                </a:solidFill>
                <a:latin typeface="Arial MT"/>
                <a:cs typeface="Arial MT"/>
              </a:rPr>
              <a:t>W</a:t>
            </a:r>
            <a:r>
              <a:rPr dirty="0" sz="1800" spc="-10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5B5B5B"/>
                </a:solidFill>
                <a:latin typeface="Arial MT"/>
                <a:cs typeface="Arial MT"/>
              </a:rPr>
              <a:t>Unstar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5216478" y="4302125"/>
            <a:ext cx="551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383838"/>
                </a:solidFill>
                <a:latin typeface="Arial MT"/>
                <a:cs typeface="Arial MT"/>
              </a:rPr>
              <a:t>7,591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427741" y="4302125"/>
            <a:ext cx="441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75">
                <a:solidFill>
                  <a:srgbClr val="414141"/>
                </a:solidFill>
                <a:latin typeface="Arial MT"/>
                <a:cs typeface="Arial MT"/>
              </a:rPr>
              <a:t>For1t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7145508" y="4302125"/>
            <a:ext cx="574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4B4B4B"/>
                </a:solidFill>
                <a:latin typeface="Arial MT"/>
                <a:cs typeface="Arial MT"/>
              </a:rPr>
              <a:t>1,036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918007" y="5133975"/>
            <a:ext cx="8001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5">
                <a:solidFill>
                  <a:srgbClr val="777777"/>
                </a:solidFill>
                <a:latin typeface="Arial MT"/>
                <a:cs typeface="Arial MT"/>
              </a:rPr>
              <a:t>Graphs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6093123" y="6357937"/>
            <a:ext cx="1390015" cy="35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125">
                <a:solidFill>
                  <a:srgbClr val="728CAA"/>
                </a:solidFill>
                <a:latin typeface="Arial MT"/>
                <a:cs typeface="Arial MT"/>
              </a:rPr>
              <a:t>Browse</a:t>
            </a:r>
            <a:r>
              <a:rPr dirty="0" sz="2150" spc="-10">
                <a:solidFill>
                  <a:srgbClr val="728CAA"/>
                </a:solidFill>
                <a:latin typeface="Arial MT"/>
                <a:cs typeface="Arial MT"/>
              </a:rPr>
              <a:t> </a:t>
            </a:r>
            <a:r>
              <a:rPr dirty="0" sz="2150" spc="-20">
                <a:solidFill>
                  <a:srgbClr val="446BAC"/>
                </a:solidFill>
                <a:latin typeface="Arial MT"/>
                <a:cs typeface="Arial MT"/>
              </a:rPr>
              <a:t>files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9801732" y="7373937"/>
            <a:ext cx="937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8A8A8A"/>
                </a:solidFill>
                <a:latin typeface="Arial MT"/>
                <a:cs typeface="Arial MT"/>
              </a:rPr>
              <a:t>1</a:t>
            </a:r>
            <a:r>
              <a:rPr dirty="0" sz="1800" spc="365">
                <a:solidFill>
                  <a:srgbClr val="8A8A8A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797979"/>
                </a:solidFill>
                <a:latin typeface="Arial MT"/>
                <a:cs typeface="Arial MT"/>
              </a:rPr>
              <a:t>parent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875528" y="7373937"/>
            <a:ext cx="821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4B4B4B"/>
                </a:solidFill>
                <a:latin typeface="Arial MT"/>
                <a:cs typeface="Arial MT"/>
              </a:rPr>
              <a:t>e2eb2cf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2094170" y="7373937"/>
            <a:ext cx="680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solidFill>
                  <a:srgbClr val="898989"/>
                </a:solidFill>
                <a:latin typeface="Arial MT"/>
                <a:cs typeface="Arial MT"/>
              </a:rPr>
              <a:t>commit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2912762" y="7373937"/>
            <a:ext cx="47707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F3F3F"/>
                </a:solidFill>
                <a:latin typeface="Arial MT"/>
                <a:cs typeface="Arial MT"/>
              </a:rPr>
              <a:t>52ff7e96867c027745d29</a:t>
            </a:r>
            <a:r>
              <a:rPr dirty="0" sz="1800" spc="17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3F3F3F"/>
                </a:solidFill>
                <a:latin typeface="Arial MT"/>
                <a:cs typeface="Arial MT"/>
              </a:rPr>
              <a:t>Sd3feb77f546f2Zc4f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068665" y="12199937"/>
            <a:ext cx="19919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6080A1"/>
                </a:solidFill>
                <a:latin typeface="Arial MT"/>
                <a:cs typeface="Arial MT"/>
              </a:rPr>
              <a:t>Loggc</a:t>
            </a:r>
            <a:r>
              <a:rPr dirty="0" sz="1600" spc="-90">
                <a:solidFill>
                  <a:srgbClr val="6080A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67879E"/>
                </a:solidFill>
                <a:latin typeface="Arial MT"/>
                <a:cs typeface="Arial MT"/>
              </a:rPr>
              <a:t>r.</a:t>
            </a:r>
            <a:r>
              <a:rPr dirty="0" sz="1600" spc="330">
                <a:solidFill>
                  <a:srgbClr val="67879E"/>
                </a:solidFill>
                <a:latin typeface="Arial MT"/>
                <a:cs typeface="Arial MT"/>
              </a:rPr>
              <a:t> </a:t>
            </a:r>
            <a:r>
              <a:rPr dirty="0" sz="1600" spc="50">
                <a:solidFill>
                  <a:srgbClr val="4B799A"/>
                </a:solidFill>
                <a:latin typeface="Arial MT"/>
                <a:cs typeface="Arial MT"/>
              </a:rPr>
              <a:t>d</a:t>
            </a:r>
            <a:r>
              <a:rPr dirty="0" sz="1600" spc="50">
                <a:solidFill>
                  <a:srgbClr val="427091"/>
                </a:solidFill>
                <a:latin typeface="Arial MT"/>
                <a:cs typeface="Arial MT"/>
              </a:rPr>
              <a:t>1sab</a:t>
            </a:r>
            <a:r>
              <a:rPr dirty="0" sz="1600" spc="-130">
                <a:solidFill>
                  <a:srgbClr val="427091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9979C"/>
                </a:solidFill>
                <a:latin typeface="Arial MT"/>
                <a:cs typeface="Arial MT"/>
              </a:rPr>
              <a:t>\</a:t>
            </a:r>
            <a:r>
              <a:rPr dirty="0" sz="1600" spc="-110">
                <a:solidFill>
                  <a:srgbClr val="79979C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7297AC"/>
                </a:solidFill>
                <a:latin typeface="Arial MT"/>
                <a:cs typeface="Arial MT"/>
              </a:rPr>
              <a:t>e/</a:t>
            </a:r>
            <a:r>
              <a:rPr dirty="0" sz="1600" spc="40">
                <a:solidFill>
                  <a:srgbClr val="7297AC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598599"/>
                </a:solidFill>
                <a:latin typeface="Arial MT"/>
                <a:cs typeface="Arial MT"/>
              </a:rPr>
              <a:t>1</a:t>
            </a:r>
            <a:r>
              <a:rPr dirty="0" sz="1600" spc="-195">
                <a:solidFill>
                  <a:srgbClr val="598599"/>
                </a:solidFill>
                <a:latin typeface="Arial MT"/>
                <a:cs typeface="Arial MT"/>
              </a:rPr>
              <a:t> </a:t>
            </a:r>
            <a:r>
              <a:rPr dirty="0" sz="1600" spc="-310">
                <a:solidFill>
                  <a:srgbClr val="909AA3"/>
                </a:solidFill>
                <a:latin typeface="Arial MT"/>
                <a:cs typeface="Arial MT"/>
              </a:rPr>
              <a:t>“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174973" y="13144182"/>
            <a:ext cx="5951855" cy="72072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638810" indent="-254635">
              <a:lnSpc>
                <a:spcPct val="100000"/>
              </a:lnSpc>
              <a:spcBef>
                <a:spcPts val="675"/>
              </a:spcBef>
              <a:buClr>
                <a:srgbClr val="D1705D"/>
              </a:buClr>
              <a:buChar char="•"/>
              <a:tabLst>
                <a:tab pos="638810" algn="l"/>
                <a:tab pos="1893570" algn="l"/>
                <a:tab pos="2297430" algn="l"/>
                <a:tab pos="3122930" algn="l"/>
                <a:tab pos="4201160" algn="l"/>
              </a:tabLst>
            </a:pPr>
            <a:r>
              <a:rPr dirty="0" sz="1800" spc="-75">
                <a:solidFill>
                  <a:srgbClr val="414141"/>
                </a:solidFill>
                <a:latin typeface="Arial MT"/>
                <a:cs typeface="Arial MT"/>
              </a:rPr>
              <a:t>lGenEvent</a:t>
            </a:r>
            <a:r>
              <a:rPr dirty="0" sz="1800" spc="1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676767"/>
                </a:solidFill>
                <a:latin typeface="Arial MT"/>
                <a:cs typeface="Arial MT"/>
              </a:rPr>
              <a:t>I</a:t>
            </a:r>
            <a:r>
              <a:rPr dirty="0" sz="1800">
                <a:solidFill>
                  <a:srgbClr val="676767"/>
                </a:solidFill>
                <a:latin typeface="Arial MT"/>
                <a:cs typeface="Arial MT"/>
              </a:rPr>
              <a:t>	</a:t>
            </a:r>
            <a:r>
              <a:rPr dirty="0" sz="1800" spc="-25">
                <a:solidFill>
                  <a:srgbClr val="525252"/>
                </a:solidFill>
                <a:latin typeface="Arial MT"/>
                <a:cs typeface="Arial MT"/>
              </a:rPr>
              <a:t>No</a:t>
            </a:r>
            <a:r>
              <a:rPr dirty="0" sz="1800">
                <a:solidFill>
                  <a:srgbClr val="525252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484848"/>
                </a:solidFill>
                <a:latin typeface="Arial MT"/>
                <a:cs typeface="Arial MT"/>
              </a:rPr>
              <a:t>ton\her</a:t>
            </a:r>
            <a:r>
              <a:rPr dirty="0" sz="1800">
                <a:solidFill>
                  <a:srgbClr val="484848"/>
                </a:solidFill>
                <a:latin typeface="Arial MT"/>
                <a:cs typeface="Arial MT"/>
              </a:rPr>
              <a:t>	</a:t>
            </a:r>
            <a:r>
              <a:rPr dirty="0" sz="1800" spc="-100">
                <a:solidFill>
                  <a:srgbClr val="4F4F4F"/>
                </a:solidFill>
                <a:latin typeface="Arial MT"/>
                <a:cs typeface="Arial MT"/>
              </a:rPr>
              <a:t>suppo</a:t>
            </a:r>
            <a:r>
              <a:rPr dirty="0" sz="1800" spc="-19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4B4B4B"/>
                </a:solidFill>
                <a:latin typeface="Arial MT"/>
                <a:cs typeface="Arial MT"/>
              </a:rPr>
              <a:t>rt</a:t>
            </a:r>
            <a:r>
              <a:rPr dirty="0" sz="1800">
                <a:solidFill>
                  <a:srgbClr val="4B4B4B"/>
                </a:solidFill>
                <a:latin typeface="Arial MT"/>
                <a:cs typeface="Arial MT"/>
              </a:rPr>
              <a:t>	</a:t>
            </a:r>
            <a:r>
              <a:rPr dirty="0" sz="1800" spc="-575">
                <a:solidFill>
                  <a:srgbClr val="529CA8"/>
                </a:solidFill>
                <a:latin typeface="Arial MT"/>
                <a:cs typeface="Arial MT"/>
              </a:rPr>
              <a:t>T</a:t>
            </a:r>
            <a:r>
              <a:rPr dirty="0" sz="1800" spc="-110">
                <a:solidFill>
                  <a:srgbClr val="529CA8"/>
                </a:solidFill>
                <a:latin typeface="Arial MT"/>
                <a:cs typeface="Arial MT"/>
              </a:rPr>
              <a:t> </a:t>
            </a:r>
            <a:r>
              <a:rPr dirty="0" sz="1800" spc="-254">
                <a:solidFill>
                  <a:srgbClr val="798CA0"/>
                </a:solidFill>
                <a:latin typeface="Arial MT"/>
                <a:cs typeface="Arial MT"/>
              </a:rPr>
              <a:t>:</a:t>
            </a:r>
            <a:r>
              <a:rPr dirty="0" sz="1800" spc="150">
                <a:solidFill>
                  <a:srgbClr val="798CA0"/>
                </a:solidFill>
                <a:latin typeface="Arial MT"/>
                <a:cs typeface="Arial MT"/>
              </a:rPr>
              <a:t> </a:t>
            </a:r>
            <a:r>
              <a:rPr dirty="0" sz="1800" spc="-90">
                <a:solidFill>
                  <a:srgbClr val="69A5BC"/>
                </a:solidFill>
                <a:latin typeface="Arial MT"/>
                <a:cs typeface="Arial MT"/>
              </a:rPr>
              <a:t>sxap_hand</a:t>
            </a:r>
            <a:r>
              <a:rPr dirty="0" sz="1800" spc="-120">
                <a:solidFill>
                  <a:srgbClr val="69A5BC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7995BC"/>
                </a:solidFill>
                <a:latin typeface="Arial MT"/>
                <a:cs typeface="Arial MT"/>
              </a:rPr>
              <a:t>ie</a:t>
            </a:r>
            <a:r>
              <a:rPr dirty="0" sz="1800" spc="75">
                <a:solidFill>
                  <a:srgbClr val="7995BC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6B8591"/>
                </a:solidFill>
                <a:latin typeface="Arial MT"/>
                <a:cs typeface="Arial MT"/>
              </a:rPr>
              <a:t>r</a:t>
            </a:r>
            <a:r>
              <a:rPr dirty="0" sz="1800" spc="-170">
                <a:solidFill>
                  <a:srgbClr val="6B8591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5D8C9C"/>
                </a:solidFill>
                <a:latin typeface="Arial MT"/>
                <a:cs typeface="Arial MT"/>
              </a:rPr>
              <a:t>,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84175" algn="l"/>
                <a:tab pos="638175" algn="l"/>
                <a:tab pos="1559560" algn="l"/>
                <a:tab pos="3724910" algn="l"/>
              </a:tabLst>
            </a:pPr>
            <a:r>
              <a:rPr dirty="0" sz="1800" spc="-50">
                <a:solidFill>
                  <a:srgbClr val="525252"/>
                </a:solidFill>
                <a:latin typeface="Arial MT"/>
                <a:cs typeface="Arial MT"/>
              </a:rPr>
              <a:t>+</a:t>
            </a:r>
            <a:r>
              <a:rPr dirty="0" sz="1800">
                <a:solidFill>
                  <a:srgbClr val="525252"/>
                </a:solidFill>
                <a:latin typeface="Arial MT"/>
                <a:cs typeface="Arial MT"/>
              </a:rPr>
              <a:t>	</a:t>
            </a:r>
            <a:r>
              <a:rPr dirty="0" sz="1800" spc="-50">
                <a:solidFill>
                  <a:srgbClr val="CF7252"/>
                </a:solidFill>
                <a:latin typeface="Arial MT"/>
                <a:cs typeface="Arial MT"/>
              </a:rPr>
              <a:t>•</a:t>
            </a:r>
            <a:r>
              <a:rPr dirty="0" sz="1800">
                <a:solidFill>
                  <a:srgbClr val="CF7252"/>
                </a:solidFill>
                <a:latin typeface="Arial MT"/>
                <a:cs typeface="Arial MT"/>
              </a:rPr>
              <a:t>	</a:t>
            </a:r>
            <a:r>
              <a:rPr dirty="0" sz="1800" spc="95">
                <a:solidFill>
                  <a:srgbClr val="494949"/>
                </a:solidFill>
                <a:latin typeface="Arial MT"/>
                <a:cs typeface="Arial MT"/>
              </a:rPr>
              <a:t>[L1st]</a:t>
            </a:r>
            <a:r>
              <a:rPr dirty="0" sz="1800">
                <a:solidFill>
                  <a:srgbClr val="494949"/>
                </a:solidFill>
                <a:latin typeface="Arial MT"/>
                <a:cs typeface="Arial MT"/>
              </a:rPr>
              <a:t>	</a:t>
            </a:r>
            <a:r>
              <a:rPr dirty="0" sz="1800" spc="150">
                <a:solidFill>
                  <a:srgbClr val="568993"/>
                </a:solidFill>
                <a:latin typeface="Arial MT"/>
                <a:cs typeface="Arial MT"/>
              </a:rPr>
              <a:t>Us</a:t>
            </a:r>
            <a:r>
              <a:rPr dirty="0" sz="1800" spc="-70">
                <a:solidFill>
                  <a:srgbClr val="568993"/>
                </a:solidFill>
                <a:latin typeface="Arial MT"/>
                <a:cs typeface="Arial MT"/>
              </a:rPr>
              <a:t> </a:t>
            </a:r>
            <a:r>
              <a:rPr dirty="0" sz="1800" spc="75">
                <a:solidFill>
                  <a:srgbClr val="569193"/>
                </a:solidFill>
                <a:latin typeface="Arial MT"/>
                <a:cs typeface="Arial MT"/>
              </a:rPr>
              <a:t>t</a:t>
            </a:r>
            <a:r>
              <a:rPr dirty="0" sz="1800" spc="-155">
                <a:solidFill>
                  <a:srgbClr val="569193"/>
                </a:solidFill>
                <a:latin typeface="Arial MT"/>
                <a:cs typeface="Arial MT"/>
              </a:rPr>
              <a:t> </a:t>
            </a:r>
            <a:r>
              <a:rPr dirty="0" sz="1800" spc="75">
                <a:solidFill>
                  <a:srgbClr val="547772"/>
                </a:solidFill>
                <a:latin typeface="Arial MT"/>
                <a:cs typeface="Arial MT"/>
              </a:rPr>
              <a:t>.</a:t>
            </a:r>
            <a:r>
              <a:rPr dirty="0" sz="1800" spc="-200">
                <a:solidFill>
                  <a:srgbClr val="547772"/>
                </a:solidFill>
                <a:latin typeface="Arial MT"/>
                <a:cs typeface="Arial MT"/>
              </a:rPr>
              <a:t> </a:t>
            </a:r>
            <a:r>
              <a:rPr dirty="0" sz="1800" spc="-125">
                <a:solidFill>
                  <a:srgbClr val="628E90"/>
                </a:solidFill>
                <a:latin typeface="Arial MT"/>
                <a:cs typeface="Arial MT"/>
              </a:rPr>
              <a:t>unz</a:t>
            </a:r>
            <a:r>
              <a:rPr dirty="0" sz="1800" spc="-254">
                <a:solidFill>
                  <a:srgbClr val="628E90"/>
                </a:solidFill>
                <a:latin typeface="Arial MT"/>
                <a:cs typeface="Arial MT"/>
              </a:rPr>
              <a:t> </a:t>
            </a:r>
            <a:r>
              <a:rPr dirty="0" sz="1800" spc="190">
                <a:solidFill>
                  <a:srgbClr val="5B8999"/>
                </a:solidFill>
                <a:latin typeface="Arial MT"/>
                <a:cs typeface="Arial MT"/>
              </a:rPr>
              <a:t>Ip/2</a:t>
            </a:r>
            <a:r>
              <a:rPr dirty="0" sz="1800" spc="190">
                <a:solidFill>
                  <a:srgbClr val="97B3B6"/>
                </a:solidFill>
                <a:latin typeface="Arial MT"/>
                <a:cs typeface="Arial MT"/>
              </a:rPr>
              <a:t>"</a:t>
            </a:r>
            <a:r>
              <a:rPr dirty="0" sz="1800" spc="459">
                <a:solidFill>
                  <a:srgbClr val="97B3B6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545454"/>
                </a:solidFill>
                <a:latin typeface="Arial MT"/>
                <a:cs typeface="Arial MT"/>
              </a:rPr>
              <a:t>xas</a:t>
            </a:r>
            <a:r>
              <a:rPr dirty="0" sz="1800">
                <a:solidFill>
                  <a:srgbClr val="545454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494949"/>
                </a:solidFill>
                <a:latin typeface="Arial MT"/>
                <a:cs typeface="Arial MT"/>
              </a:rPr>
              <a:t>removed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272461" y="13217525"/>
            <a:ext cx="548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40">
                <a:solidFill>
                  <a:srgbClr val="5B7E91"/>
                </a:solidFill>
                <a:latin typeface="Arial MT"/>
                <a:cs typeface="Arial MT"/>
              </a:rPr>
              <a:t>.</a:t>
            </a:r>
            <a:r>
              <a:rPr dirty="0" sz="1800" spc="340">
                <a:solidFill>
                  <a:srgbClr val="64777E"/>
                </a:solidFill>
                <a:latin typeface="Arial MT"/>
                <a:cs typeface="Arial MT"/>
              </a:rPr>
              <a:t>.</a:t>
            </a:r>
            <a:r>
              <a:rPr dirty="0" sz="1800" spc="340">
                <a:solidFill>
                  <a:srgbClr val="7E859A"/>
                </a:solidFill>
                <a:latin typeface="Arial MT"/>
                <a:cs typeface="Arial MT"/>
              </a:rPr>
              <a:t>.</a:t>
            </a:r>
            <a:r>
              <a:rPr dirty="0" sz="1800" spc="-275">
                <a:solidFill>
                  <a:srgbClr val="7E859A"/>
                </a:solidFill>
                <a:latin typeface="Arial MT"/>
                <a:cs typeface="Arial MT"/>
              </a:rPr>
              <a:t> </a:t>
            </a:r>
            <a:r>
              <a:rPr dirty="0" sz="1800" spc="180">
                <a:solidFill>
                  <a:srgbClr val="6B93A5"/>
                </a:solidFill>
                <a:latin typeface="Arial MT"/>
                <a:cs typeface="Arial MT"/>
              </a:rPr>
              <a:t>)</a:t>
            </a:r>
            <a:r>
              <a:rPr dirty="0" sz="1800" spc="180">
                <a:solidFill>
                  <a:srgbClr val="A5A5A5"/>
                </a:solidFill>
                <a:latin typeface="Arial MT"/>
                <a:cs typeface="Arial MT"/>
              </a:rPr>
              <a:t>'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970763" y="13217525"/>
            <a:ext cx="2882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905" algn="l"/>
                <a:tab pos="1453515" algn="l"/>
                <a:tab pos="2284730" algn="l"/>
              </a:tabLst>
            </a:pPr>
            <a:r>
              <a:rPr dirty="0" sz="1800" spc="-25">
                <a:solidFill>
                  <a:srgbClr val="7B7B7B"/>
                </a:solidFill>
                <a:latin typeface="Arial MT"/>
                <a:cs typeface="Arial MT"/>
              </a:rPr>
              <a:t>as</a:t>
            </a:r>
            <a:r>
              <a:rPr dirty="0" sz="1800">
                <a:solidFill>
                  <a:srgbClr val="7B7B7B"/>
                </a:solidFill>
                <a:latin typeface="Arial MT"/>
                <a:cs typeface="Arial MT"/>
              </a:rPr>
              <a:t>	</a:t>
            </a:r>
            <a:r>
              <a:rPr dirty="0" sz="1800" spc="-125">
                <a:solidFill>
                  <a:srgbClr val="696969"/>
                </a:solidFill>
                <a:latin typeface="Arial MT"/>
                <a:cs typeface="Arial MT"/>
              </a:rPr>
              <a:t>ca</a:t>
            </a:r>
            <a:r>
              <a:rPr dirty="0" sz="1800" spc="-140">
                <a:solidFill>
                  <a:srgbClr val="696969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414141"/>
                </a:solidFill>
                <a:latin typeface="Arial MT"/>
                <a:cs typeface="Arial MT"/>
              </a:rPr>
              <a:t>\1back</a:t>
            </a:r>
            <a:r>
              <a:rPr dirty="0" sz="1800">
                <a:solidFill>
                  <a:srgbClr val="414141"/>
                </a:solidFill>
                <a:latin typeface="Arial MT"/>
                <a:cs typeface="Arial MT"/>
              </a:rPr>
              <a:t>	</a:t>
            </a:r>
            <a:r>
              <a:rPr dirty="0" sz="1800" spc="114">
                <a:solidFill>
                  <a:srgbClr val="525252"/>
                </a:solidFill>
                <a:latin typeface="Arial MT"/>
                <a:cs typeface="Arial MT"/>
              </a:rPr>
              <a:t>return</a:t>
            </a:r>
            <a:r>
              <a:rPr dirty="0" sz="1800">
                <a:solidFill>
                  <a:srgbClr val="525252"/>
                </a:solidFill>
                <a:latin typeface="Arial MT"/>
                <a:cs typeface="Arial MT"/>
              </a:rPr>
              <a:t>	</a:t>
            </a:r>
            <a:r>
              <a:rPr dirty="0" sz="1800" spc="45">
                <a:solidFill>
                  <a:srgbClr val="464646"/>
                </a:solidFill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0" y="7981950"/>
            <a:ext cx="1371600" cy="3048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975" y="3076575"/>
            <a:ext cx="457200" cy="45720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656588" y="2542032"/>
            <a:ext cx="0" cy="12079605"/>
          </a:xfrm>
          <a:custGeom>
            <a:avLst/>
            <a:gdLst/>
            <a:ahLst/>
            <a:cxnLst/>
            <a:rect l="l" t="t" r="r" b="b"/>
            <a:pathLst>
              <a:path w="0" h="12079605">
                <a:moveTo>
                  <a:pt x="0" y="12079224"/>
                </a:moveTo>
                <a:lnTo>
                  <a:pt x="0" y="0"/>
                </a:lnTo>
              </a:path>
            </a:pathLst>
          </a:custGeom>
          <a:ln w="3175">
            <a:solidFill>
              <a:srgbClr val="60AF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7868900" y="3730752"/>
            <a:ext cx="0" cy="10738485"/>
          </a:xfrm>
          <a:custGeom>
            <a:avLst/>
            <a:gdLst/>
            <a:ahLst/>
            <a:cxnLst/>
            <a:rect l="l" t="t" r="r" b="b"/>
            <a:pathLst>
              <a:path w="0" h="10738485">
                <a:moveTo>
                  <a:pt x="0" y="10738104"/>
                </a:moveTo>
                <a:lnTo>
                  <a:pt x="0" y="0"/>
                </a:lnTo>
              </a:path>
            </a:pathLst>
          </a:custGeom>
          <a:ln w="3175">
            <a:solidFill>
              <a:srgbClr val="60AF4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2139695" y="5635752"/>
            <a:ext cx="222885" cy="527685"/>
            <a:chOff x="2139695" y="5635752"/>
            <a:chExt cx="222885" cy="527685"/>
          </a:xfrm>
        </p:grpSpPr>
        <p:sp>
          <p:nvSpPr>
            <p:cNvPr id="7" name="object 7" descr=""/>
            <p:cNvSpPr/>
            <p:nvPr/>
          </p:nvSpPr>
          <p:spPr>
            <a:xfrm>
              <a:off x="2141219" y="5635752"/>
              <a:ext cx="0" cy="481965"/>
            </a:xfrm>
            <a:custGeom>
              <a:avLst/>
              <a:gdLst/>
              <a:ahLst/>
              <a:cxnLst/>
              <a:rect l="l" t="t" r="r" b="b"/>
              <a:pathLst>
                <a:path w="0" h="481964">
                  <a:moveTo>
                    <a:pt x="0" y="4815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50363" y="5635752"/>
              <a:ext cx="0" cy="509270"/>
            </a:xfrm>
            <a:custGeom>
              <a:avLst/>
              <a:gdLst/>
              <a:ahLst/>
              <a:cxnLst/>
              <a:rect l="l" t="t" r="r" b="b"/>
              <a:pathLst>
                <a:path w="0" h="509270">
                  <a:moveTo>
                    <a:pt x="0" y="50901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62555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89987" y="5635752"/>
              <a:ext cx="0" cy="527685"/>
            </a:xfrm>
            <a:custGeom>
              <a:avLst/>
              <a:gdLst/>
              <a:ahLst/>
              <a:cxnLst/>
              <a:rect l="l" t="t" r="r" b="b"/>
              <a:pathLst>
                <a:path w="0" h="527685">
                  <a:moveTo>
                    <a:pt x="0" y="52730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17419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257043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293619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333243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60675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3063239" y="7141464"/>
            <a:ext cx="79375" cy="460375"/>
            <a:chOff x="3063239" y="7141464"/>
            <a:chExt cx="79375" cy="460375"/>
          </a:xfrm>
        </p:grpSpPr>
        <p:sp>
          <p:nvSpPr>
            <p:cNvPr id="17" name="object 17" descr=""/>
            <p:cNvSpPr/>
            <p:nvPr/>
          </p:nvSpPr>
          <p:spPr>
            <a:xfrm>
              <a:off x="3064763" y="714146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104387" y="714146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40963" y="714146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179064" y="5635752"/>
            <a:ext cx="30480" cy="518159"/>
            <a:chOff x="3179064" y="5635752"/>
            <a:chExt cx="30480" cy="518159"/>
          </a:xfrm>
        </p:grpSpPr>
        <p:sp>
          <p:nvSpPr>
            <p:cNvPr id="21" name="object 21" descr=""/>
            <p:cNvSpPr/>
            <p:nvPr/>
          </p:nvSpPr>
          <p:spPr>
            <a:xfrm>
              <a:off x="3180588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208020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3313176" y="5635752"/>
            <a:ext cx="231775" cy="518159"/>
            <a:chOff x="3313176" y="5635752"/>
            <a:chExt cx="231775" cy="518159"/>
          </a:xfrm>
        </p:grpSpPr>
        <p:sp>
          <p:nvSpPr>
            <p:cNvPr id="24" name="object 24" descr=""/>
            <p:cNvSpPr/>
            <p:nvPr/>
          </p:nvSpPr>
          <p:spPr>
            <a:xfrm>
              <a:off x="3314700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51276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90900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427476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457956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485388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521964" y="5635752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w="0" h="518160">
                  <a:moveTo>
                    <a:pt x="0" y="5181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543300" y="5635752"/>
              <a:ext cx="0" cy="509270"/>
            </a:xfrm>
            <a:custGeom>
              <a:avLst/>
              <a:gdLst/>
              <a:ahLst/>
              <a:cxnLst/>
              <a:rect l="l" t="t" r="r" b="b"/>
              <a:pathLst>
                <a:path w="0" h="509270">
                  <a:moveTo>
                    <a:pt x="0" y="50901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3855720" y="7141464"/>
            <a:ext cx="40005" cy="460375"/>
            <a:chOff x="3855720" y="7141464"/>
            <a:chExt cx="40005" cy="460375"/>
          </a:xfrm>
        </p:grpSpPr>
        <p:sp>
          <p:nvSpPr>
            <p:cNvPr id="33" name="object 33" descr=""/>
            <p:cNvSpPr/>
            <p:nvPr/>
          </p:nvSpPr>
          <p:spPr>
            <a:xfrm>
              <a:off x="3857244" y="714146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893820" y="714146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4712208" y="7141464"/>
            <a:ext cx="119380" cy="460375"/>
            <a:chOff x="4712208" y="7141464"/>
            <a:chExt cx="119380" cy="460375"/>
          </a:xfrm>
        </p:grpSpPr>
        <p:sp>
          <p:nvSpPr>
            <p:cNvPr id="36" name="object 36" descr=""/>
            <p:cNvSpPr/>
            <p:nvPr/>
          </p:nvSpPr>
          <p:spPr>
            <a:xfrm>
              <a:off x="4713732" y="714146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753356" y="714146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789932" y="714146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829556" y="714146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4602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1645920" y="2435351"/>
            <a:ext cx="16224885" cy="490855"/>
            <a:chOff x="1645920" y="2435351"/>
            <a:chExt cx="16224885" cy="490855"/>
          </a:xfrm>
        </p:grpSpPr>
        <p:sp>
          <p:nvSpPr>
            <p:cNvPr id="41" name="object 41" descr=""/>
            <p:cNvSpPr/>
            <p:nvPr/>
          </p:nvSpPr>
          <p:spPr>
            <a:xfrm>
              <a:off x="17847563" y="2435351"/>
              <a:ext cx="0" cy="490855"/>
            </a:xfrm>
            <a:custGeom>
              <a:avLst/>
              <a:gdLst/>
              <a:ahLst/>
              <a:cxnLst/>
              <a:rect l="l" t="t" r="r" b="b"/>
              <a:pathLst>
                <a:path w="0" h="490855">
                  <a:moveTo>
                    <a:pt x="0" y="49072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645920" y="2924555"/>
              <a:ext cx="16224885" cy="0"/>
            </a:xfrm>
            <a:custGeom>
              <a:avLst/>
              <a:gdLst/>
              <a:ahLst/>
              <a:cxnLst/>
              <a:rect l="l" t="t" r="r" b="b"/>
              <a:pathLst>
                <a:path w="16224885" h="0">
                  <a:moveTo>
                    <a:pt x="0" y="0"/>
                  </a:moveTo>
                  <a:lnTo>
                    <a:pt x="16224504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3008376" y="7464552"/>
            <a:ext cx="1850389" cy="109855"/>
            <a:chOff x="3008376" y="7464552"/>
            <a:chExt cx="1850389" cy="109855"/>
          </a:xfrm>
        </p:grpSpPr>
        <p:sp>
          <p:nvSpPr>
            <p:cNvPr id="44" name="object 44" descr=""/>
            <p:cNvSpPr/>
            <p:nvPr/>
          </p:nvSpPr>
          <p:spPr>
            <a:xfrm>
              <a:off x="3008376" y="7572756"/>
              <a:ext cx="1850389" cy="0"/>
            </a:xfrm>
            <a:custGeom>
              <a:avLst/>
              <a:gdLst/>
              <a:ahLst/>
              <a:cxnLst/>
              <a:rect l="l" t="t" r="r" b="b"/>
              <a:pathLst>
                <a:path w="1850389" h="0">
                  <a:moveTo>
                    <a:pt x="0" y="0"/>
                  </a:moveTo>
                  <a:lnTo>
                    <a:pt x="1850136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008376" y="7533132"/>
              <a:ext cx="1850389" cy="0"/>
            </a:xfrm>
            <a:custGeom>
              <a:avLst/>
              <a:gdLst/>
              <a:ahLst/>
              <a:cxnLst/>
              <a:rect l="l" t="t" r="r" b="b"/>
              <a:pathLst>
                <a:path w="1850389" h="0">
                  <a:moveTo>
                    <a:pt x="0" y="0"/>
                  </a:moveTo>
                  <a:lnTo>
                    <a:pt x="1850136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008376" y="7496556"/>
              <a:ext cx="1850389" cy="0"/>
            </a:xfrm>
            <a:custGeom>
              <a:avLst/>
              <a:gdLst/>
              <a:ahLst/>
              <a:cxnLst/>
              <a:rect l="l" t="t" r="r" b="b"/>
              <a:pathLst>
                <a:path w="1850389" h="0">
                  <a:moveTo>
                    <a:pt x="0" y="0"/>
                  </a:moveTo>
                  <a:lnTo>
                    <a:pt x="1850136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008376" y="7466076"/>
              <a:ext cx="1850389" cy="0"/>
            </a:xfrm>
            <a:custGeom>
              <a:avLst/>
              <a:gdLst/>
              <a:ahLst/>
              <a:cxnLst/>
              <a:rect l="l" t="t" r="r" b="b"/>
              <a:pathLst>
                <a:path w="1850389" h="0">
                  <a:moveTo>
                    <a:pt x="0" y="0"/>
                  </a:moveTo>
                  <a:lnTo>
                    <a:pt x="1850136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3008376" y="7150607"/>
            <a:ext cx="1850389" cy="146685"/>
            <a:chOff x="3008376" y="7150607"/>
            <a:chExt cx="1850389" cy="146685"/>
          </a:xfrm>
        </p:grpSpPr>
        <p:sp>
          <p:nvSpPr>
            <p:cNvPr id="49" name="object 49" descr=""/>
            <p:cNvSpPr/>
            <p:nvPr/>
          </p:nvSpPr>
          <p:spPr>
            <a:xfrm>
              <a:off x="3008376" y="7295387"/>
              <a:ext cx="1850389" cy="0"/>
            </a:xfrm>
            <a:custGeom>
              <a:avLst/>
              <a:gdLst/>
              <a:ahLst/>
              <a:cxnLst/>
              <a:rect l="l" t="t" r="r" b="b"/>
              <a:pathLst>
                <a:path w="1850389" h="0">
                  <a:moveTo>
                    <a:pt x="0" y="0"/>
                  </a:moveTo>
                  <a:lnTo>
                    <a:pt x="1850136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008376" y="7258811"/>
              <a:ext cx="1850389" cy="0"/>
            </a:xfrm>
            <a:custGeom>
              <a:avLst/>
              <a:gdLst/>
              <a:ahLst/>
              <a:cxnLst/>
              <a:rect l="l" t="t" r="r" b="b"/>
              <a:pathLst>
                <a:path w="1850389" h="0">
                  <a:moveTo>
                    <a:pt x="0" y="0"/>
                  </a:moveTo>
                  <a:lnTo>
                    <a:pt x="1850136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008376" y="7219187"/>
              <a:ext cx="1850389" cy="0"/>
            </a:xfrm>
            <a:custGeom>
              <a:avLst/>
              <a:gdLst/>
              <a:ahLst/>
              <a:cxnLst/>
              <a:rect l="l" t="t" r="r" b="b"/>
              <a:pathLst>
                <a:path w="1850389" h="0">
                  <a:moveTo>
                    <a:pt x="0" y="0"/>
                  </a:moveTo>
                  <a:lnTo>
                    <a:pt x="1850136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008376" y="7182611"/>
              <a:ext cx="1850389" cy="0"/>
            </a:xfrm>
            <a:custGeom>
              <a:avLst/>
              <a:gdLst/>
              <a:ahLst/>
              <a:cxnLst/>
              <a:rect l="l" t="t" r="r" b="b"/>
              <a:pathLst>
                <a:path w="1850389" h="0">
                  <a:moveTo>
                    <a:pt x="0" y="0"/>
                  </a:moveTo>
                  <a:lnTo>
                    <a:pt x="1850136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008376" y="7152131"/>
              <a:ext cx="1850389" cy="0"/>
            </a:xfrm>
            <a:custGeom>
              <a:avLst/>
              <a:gdLst/>
              <a:ahLst/>
              <a:cxnLst/>
              <a:rect l="l" t="t" r="r" b="b"/>
              <a:pathLst>
                <a:path w="1850389" h="0">
                  <a:moveTo>
                    <a:pt x="0" y="0"/>
                  </a:moveTo>
                  <a:lnTo>
                    <a:pt x="1850136" y="0"/>
                  </a:lnTo>
                </a:path>
              </a:pathLst>
            </a:custGeom>
            <a:ln w="3175">
              <a:solidFill>
                <a:srgbClr val="60AF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/>
          <p:nvPr/>
        </p:nvSpPr>
        <p:spPr>
          <a:xfrm>
            <a:off x="2139695" y="4716779"/>
            <a:ext cx="1277620" cy="0"/>
          </a:xfrm>
          <a:custGeom>
            <a:avLst/>
            <a:gdLst/>
            <a:ahLst/>
            <a:cxnLst/>
            <a:rect l="l" t="t" r="r" b="b"/>
            <a:pathLst>
              <a:path w="1277620" h="0">
                <a:moveTo>
                  <a:pt x="0" y="0"/>
                </a:moveTo>
                <a:lnTo>
                  <a:pt x="1277112" y="0"/>
                </a:lnTo>
              </a:path>
            </a:pathLst>
          </a:custGeom>
          <a:ln w="21336">
            <a:solidFill>
              <a:srgbClr val="AF671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5" name="object 55" descr=""/>
          <p:cNvGrpSpPr/>
          <p:nvPr/>
        </p:nvGrpSpPr>
        <p:grpSpPr>
          <a:xfrm>
            <a:off x="2673095" y="5629275"/>
            <a:ext cx="289560" cy="542925"/>
            <a:chOff x="2673095" y="5629275"/>
            <a:chExt cx="289560" cy="542925"/>
          </a:xfrm>
        </p:grpSpPr>
        <p:pic>
          <p:nvPicPr>
            <p:cNvPr id="56" name="object 5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3095" y="5629275"/>
              <a:ext cx="289560" cy="542925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2676524" y="5629275"/>
              <a:ext cx="238125" cy="533400"/>
            </a:xfrm>
            <a:custGeom>
              <a:avLst/>
              <a:gdLst/>
              <a:ahLst/>
              <a:cxnLst/>
              <a:rect l="l" t="t" r="r" b="b"/>
              <a:pathLst>
                <a:path w="238125" h="533400">
                  <a:moveTo>
                    <a:pt x="238125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238125" y="0"/>
                  </a:lnTo>
                  <a:lnTo>
                    <a:pt x="238125" y="533400"/>
                  </a:lnTo>
                  <a:close/>
                </a:path>
              </a:pathLst>
            </a:custGeom>
            <a:solidFill>
              <a:srgbClr val="6E93C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8" name="object 5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90850" y="7162800"/>
            <a:ext cx="1247775" cy="400050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63875" y="3105150"/>
            <a:ext cx="1628775" cy="361950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38450" y="3219450"/>
            <a:ext cx="1285875" cy="180975"/>
          </a:xfrm>
          <a:prstGeom prst="rect">
            <a:avLst/>
          </a:prstGeom>
        </p:spPr>
      </p:pic>
      <p:grpSp>
        <p:nvGrpSpPr>
          <p:cNvPr id="61" name="object 61" descr=""/>
          <p:cNvGrpSpPr/>
          <p:nvPr/>
        </p:nvGrpSpPr>
        <p:grpSpPr>
          <a:xfrm>
            <a:off x="2362200" y="5638800"/>
            <a:ext cx="285750" cy="523875"/>
            <a:chOff x="2362200" y="5638800"/>
            <a:chExt cx="285750" cy="523875"/>
          </a:xfrm>
        </p:grpSpPr>
        <p:pic>
          <p:nvPicPr>
            <p:cNvPr id="62" name="object 6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2200" y="5638800"/>
              <a:ext cx="285750" cy="24765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2200" y="5886450"/>
              <a:ext cx="276225" cy="276225"/>
            </a:xfrm>
            <a:prstGeom prst="rect">
              <a:avLst/>
            </a:prstGeom>
          </p:spPr>
        </p:pic>
      </p:grpSp>
      <p:pic>
        <p:nvPicPr>
          <p:cNvPr id="64" name="object 6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62275" y="5638800"/>
            <a:ext cx="323850" cy="523875"/>
          </a:xfrm>
          <a:prstGeom prst="rect">
            <a:avLst/>
          </a:prstGeom>
        </p:spPr>
      </p:pic>
      <p:sp>
        <p:nvSpPr>
          <p:cNvPr id="65" name="object 65" descr=""/>
          <p:cNvSpPr txBox="1"/>
          <p:nvPr/>
        </p:nvSpPr>
        <p:spPr>
          <a:xfrm>
            <a:off x="3296051" y="2043112"/>
            <a:ext cx="246951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9820" algn="l"/>
              </a:tabLst>
            </a:pPr>
            <a:r>
              <a:rPr dirty="0" sz="1550" spc="-114">
                <a:solidFill>
                  <a:srgbClr val="424242"/>
                </a:solidFill>
                <a:latin typeface="Arial MT"/>
                <a:cs typeface="Arial MT"/>
              </a:rPr>
              <a:t>Relaaaes</a:t>
            </a:r>
            <a:r>
              <a:rPr dirty="0" sz="1550" spc="-15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7B7B7B"/>
                </a:solidFill>
                <a:latin typeface="Arial MT"/>
                <a:cs typeface="Arial MT"/>
              </a:rPr>
              <a:t>'</a:t>
            </a:r>
            <a:r>
              <a:rPr dirty="0" sz="1550" spc="305">
                <a:solidFill>
                  <a:srgbClr val="7B7B7B"/>
                </a:solidFill>
                <a:latin typeface="Arial MT"/>
                <a:cs typeface="Arial MT"/>
              </a:rPr>
              <a:t> </a:t>
            </a:r>
            <a:r>
              <a:rPr dirty="0" sz="1550" spc="-65">
                <a:solidFill>
                  <a:srgbClr val="2A2A2A"/>
                </a:solidFill>
                <a:latin typeface="Arial MT"/>
                <a:cs typeface="Arial MT"/>
              </a:rPr>
              <a:t>ei‹xIr-</a:t>
            </a:r>
            <a:r>
              <a:rPr dirty="0" sz="1550" spc="-10">
                <a:solidFill>
                  <a:srgbClr val="2A2A2A"/>
                </a:solidFill>
                <a:latin typeface="Arial MT"/>
                <a:cs typeface="Arial MT"/>
              </a:rPr>
              <a:t>langYerxIr</a:t>
            </a:r>
            <a:r>
              <a:rPr dirty="0" sz="1550">
                <a:solidFill>
                  <a:srgbClr val="2A2A2A"/>
                </a:solidFill>
                <a:latin typeface="Arial MT"/>
                <a:cs typeface="Arial MT"/>
              </a:rPr>
              <a:t>	</a:t>
            </a:r>
            <a:r>
              <a:rPr dirty="0" sz="1550" spc="-50">
                <a:solidFill>
                  <a:srgbClr val="8C8C8C"/>
                </a:solidFill>
                <a:latin typeface="Arial MT"/>
                <a:cs typeface="Arial MT"/>
              </a:rPr>
              <a:t>x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749104" y="2478087"/>
            <a:ext cx="14668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90">
                <a:solidFill>
                  <a:srgbClr val="696969"/>
                </a:solidFill>
                <a:latin typeface="Arial MT"/>
                <a:cs typeface="Arial MT"/>
              </a:rPr>
              <a:t>0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2661014" y="2478087"/>
            <a:ext cx="711327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225" algn="l"/>
                <a:tab pos="1058545" algn="l"/>
                <a:tab pos="2085975" algn="l"/>
              </a:tabLst>
            </a:pPr>
            <a:r>
              <a:rPr dirty="0" sz="1950" spc="-50">
                <a:solidFill>
                  <a:srgbClr val="646464"/>
                </a:solidFill>
                <a:latin typeface="Arial MT"/>
                <a:cs typeface="Arial MT"/>
              </a:rPr>
              <a:t>C</a:t>
            </a:r>
            <a:r>
              <a:rPr dirty="0" sz="1950">
                <a:solidFill>
                  <a:srgbClr val="646464"/>
                </a:solidFill>
                <a:latin typeface="Arial MT"/>
                <a:cs typeface="Arial MT"/>
              </a:rPr>
              <a:t>	</a:t>
            </a:r>
            <a:r>
              <a:rPr dirty="0" sz="1950" spc="-50">
                <a:solidFill>
                  <a:srgbClr val="9ED679"/>
                </a:solidFill>
                <a:latin typeface="Arial MT"/>
                <a:cs typeface="Arial MT"/>
              </a:rPr>
              <a:t>a</a:t>
            </a:r>
            <a:r>
              <a:rPr dirty="0" sz="1950">
                <a:solidFill>
                  <a:srgbClr val="9ED679"/>
                </a:solidFill>
                <a:latin typeface="Arial MT"/>
                <a:cs typeface="Arial MT"/>
              </a:rPr>
              <a:t>	</a:t>
            </a:r>
            <a:r>
              <a:rPr dirty="0" baseline="-2849" sz="2925">
                <a:solidFill>
                  <a:srgbClr val="69AF77"/>
                </a:solidFill>
                <a:latin typeface="Arial MT"/>
                <a:cs typeface="Arial MT"/>
              </a:rPr>
              <a:t>t›‹•</a:t>
            </a:r>
            <a:r>
              <a:rPr dirty="0" baseline="5698" sz="2925">
                <a:solidFill>
                  <a:srgbClr val="69AF77"/>
                </a:solidFill>
                <a:latin typeface="Arial MT"/>
                <a:cs typeface="Arial MT"/>
              </a:rPr>
              <a:t>b,</a:t>
            </a:r>
            <a:r>
              <a:rPr dirty="0" baseline="5698" sz="2925" spc="217">
                <a:solidFill>
                  <a:srgbClr val="69AF77"/>
                </a:solidFill>
                <a:latin typeface="Arial MT"/>
                <a:cs typeface="Arial MT"/>
              </a:rPr>
              <a:t> </a:t>
            </a:r>
            <a:r>
              <a:rPr dirty="0" sz="1950" spc="-20">
                <a:solidFill>
                  <a:srgbClr val="77BD75"/>
                </a:solidFill>
                <a:latin typeface="Arial MT"/>
                <a:cs typeface="Arial MT"/>
              </a:rPr>
              <a:t>if\c</a:t>
            </a:r>
            <a:r>
              <a:rPr dirty="0" sz="1950">
                <a:solidFill>
                  <a:srgbClr val="77BD75"/>
                </a:solidFill>
                <a:latin typeface="Arial MT"/>
                <a:cs typeface="Arial MT"/>
              </a:rPr>
              <a:t>	</a:t>
            </a:r>
            <a:r>
              <a:rPr dirty="0" sz="1950" spc="-50">
                <a:solidFill>
                  <a:srgbClr val="5EA764"/>
                </a:solidFill>
                <a:latin typeface="Arial MT"/>
                <a:cs typeface="Arial MT"/>
              </a:rPr>
              <a:t>(LiS]</a:t>
            </a:r>
            <a:r>
              <a:rPr dirty="0" sz="1950" spc="135">
                <a:solidFill>
                  <a:srgbClr val="5EA764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428C52"/>
                </a:solidFill>
                <a:latin typeface="Arial MT"/>
                <a:cs typeface="Arial MT"/>
              </a:rPr>
              <a:t>https</a:t>
            </a:r>
            <a:r>
              <a:rPr dirty="0" sz="1950" spc="10">
                <a:solidFill>
                  <a:srgbClr val="428C52"/>
                </a:solidFill>
                <a:latin typeface="Arial MT"/>
                <a:cs typeface="Arial MT"/>
              </a:rPr>
              <a:t> </a:t>
            </a:r>
            <a:r>
              <a:rPr dirty="0" sz="1950" spc="-85">
                <a:solidFill>
                  <a:srgbClr val="161616"/>
                </a:solidFill>
                <a:latin typeface="Arial MT"/>
                <a:cs typeface="Arial MT"/>
              </a:rPr>
              <a:t>//github.com.</a:t>
            </a:r>
            <a:r>
              <a:rPr dirty="0" sz="1950" spc="-10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950" spc="-50">
                <a:solidFill>
                  <a:srgbClr val="161616"/>
                </a:solidFill>
                <a:latin typeface="Arial MT"/>
                <a:cs typeface="Arial MT"/>
              </a:rPr>
              <a:t>elixir-</a:t>
            </a:r>
            <a:r>
              <a:rPr dirty="0" sz="1950" spc="-35">
                <a:solidFill>
                  <a:srgbClr val="161616"/>
                </a:solidFill>
                <a:latin typeface="Arial MT"/>
                <a:cs typeface="Arial MT"/>
              </a:rPr>
              <a:t>lang/eiix/i/re</a:t>
            </a:r>
            <a:r>
              <a:rPr dirty="0" baseline="2849" sz="2925" spc="-52">
                <a:solidFill>
                  <a:srgbClr val="161616"/>
                </a:solidFill>
                <a:latin typeface="Arial MT"/>
                <a:cs typeface="Arial MT"/>
              </a:rPr>
              <a:t>l</a:t>
            </a:r>
            <a:r>
              <a:rPr dirty="0" sz="1950" spc="-35">
                <a:solidFill>
                  <a:srgbClr val="161616"/>
                </a:solidFill>
                <a:latin typeface="Arial MT"/>
                <a:cs typeface="Arial MT"/>
              </a:rPr>
              <a:t>eases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7450345" y="2478087"/>
            <a:ext cx="169545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50">
                <a:solidFill>
                  <a:srgbClr val="414141"/>
                </a:solidFill>
                <a:latin typeface="Arial MT"/>
                <a:cs typeface="Arial MT"/>
              </a:rPr>
              <a:t>T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2386891" y="4013200"/>
            <a:ext cx="22117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5D7BB6"/>
                </a:solidFill>
                <a:latin typeface="Arial MT"/>
                <a:cs typeface="Arial MT"/>
              </a:rPr>
              <a:t>elixir-</a:t>
            </a:r>
            <a:r>
              <a:rPr dirty="0" sz="2200" spc="55">
                <a:solidFill>
                  <a:srgbClr val="5D7BB6"/>
                </a:solidFill>
                <a:latin typeface="Arial MT"/>
                <a:cs typeface="Arial MT"/>
              </a:rPr>
              <a:t>lang</a:t>
            </a:r>
            <a:r>
              <a:rPr dirty="0" sz="2200" spc="385">
                <a:solidFill>
                  <a:srgbClr val="5D7BB6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878787"/>
                </a:solidFill>
                <a:latin typeface="Arial MT"/>
                <a:cs typeface="Arial MT"/>
              </a:rPr>
              <a:t>/</a:t>
            </a:r>
            <a:r>
              <a:rPr dirty="0" sz="2200" spc="140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2200" spc="70">
                <a:solidFill>
                  <a:srgbClr val="4972B6"/>
                </a:solidFill>
                <a:latin typeface="Arial MT"/>
                <a:cs typeface="Arial MT"/>
              </a:rPr>
              <a:t>elixir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2348755" y="4859337"/>
            <a:ext cx="8458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>
                <a:solidFill>
                  <a:srgbClr val="212121"/>
                </a:solidFill>
                <a:latin typeface="Arial MT"/>
                <a:cs typeface="Arial MT"/>
              </a:rPr>
              <a:t>‹›</a:t>
            </a:r>
            <a:r>
              <a:rPr dirty="0" sz="1800" spc="39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3B3B3B"/>
                </a:solidFill>
                <a:latin typeface="Arial MT"/>
                <a:cs typeface="Arial MT"/>
              </a:rPr>
              <a:t>Code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3947429" y="4859337"/>
            <a:ext cx="1003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640" algn="l"/>
              </a:tabLst>
            </a:pPr>
            <a:r>
              <a:rPr dirty="0" sz="1800" spc="-10">
                <a:solidFill>
                  <a:srgbClr val="727272"/>
                </a:solidFill>
                <a:latin typeface="Arial MT"/>
                <a:cs typeface="Arial MT"/>
              </a:rPr>
              <a:t>Issues</a:t>
            </a:r>
            <a:r>
              <a:rPr dirty="0" sz="1800">
                <a:solidFill>
                  <a:srgbClr val="727272"/>
                </a:solidFill>
                <a:latin typeface="Arial MT"/>
                <a:cs typeface="Arial MT"/>
              </a:rPr>
              <a:t>	</a:t>
            </a:r>
            <a:r>
              <a:rPr dirty="0" sz="1800" spc="-25">
                <a:solidFill>
                  <a:srgbClr val="525252"/>
                </a:solidFill>
                <a:latin typeface="Arial MT"/>
                <a:cs typeface="Arial MT"/>
              </a:rPr>
              <a:t>Ie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3754140" y="5748337"/>
            <a:ext cx="514984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solidFill>
                  <a:srgbClr val="646464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3771600" y="7767646"/>
            <a:ext cx="1094105" cy="76898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549275">
              <a:lnSpc>
                <a:spcPct val="100000"/>
              </a:lnSpc>
              <a:spcBef>
                <a:spcPts val="1060"/>
              </a:spcBef>
            </a:pPr>
            <a:r>
              <a:rPr dirty="0" sz="1600" spc="-10">
                <a:solidFill>
                  <a:srgbClr val="828282"/>
                </a:solidFill>
                <a:latin typeface="Calibri"/>
                <a:cs typeface="Calibri"/>
              </a:rPr>
              <a:t>v</a:t>
            </a:r>
            <a:r>
              <a:rPr dirty="0" sz="1600" spc="-10">
                <a:solidFill>
                  <a:srgbClr val="757575"/>
                </a:solidFill>
                <a:latin typeface="Calibri"/>
                <a:cs typeface="Calibri"/>
              </a:rPr>
              <a:t>1.3.2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dirty="0" sz="1650" spc="-75">
                <a:solidFill>
                  <a:srgbClr val="838383"/>
                </a:solidFill>
                <a:latin typeface="Arial MT"/>
                <a:cs typeface="Arial MT"/>
              </a:rPr>
              <a:t>-</a:t>
            </a:r>
            <a:r>
              <a:rPr dirty="0" sz="1650">
                <a:solidFill>
                  <a:srgbClr val="838383"/>
                </a:solidFill>
                <a:latin typeface="Arial MT"/>
                <a:cs typeface="Arial MT"/>
              </a:rPr>
              <a:t>a-</a:t>
            </a:r>
            <a:r>
              <a:rPr dirty="0" sz="1650" spc="-95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650" spc="95">
                <a:solidFill>
                  <a:srgbClr val="828282"/>
                </a:solidFill>
                <a:latin typeface="Arial MT"/>
                <a:cs typeface="Arial MT"/>
              </a:rPr>
              <a:t>56'*0*7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5789927" y="4865687"/>
            <a:ext cx="161163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9710" algn="l"/>
              </a:tabLst>
            </a:pPr>
            <a:r>
              <a:rPr dirty="0" sz="1750">
                <a:solidFill>
                  <a:srgbClr val="7C7C7C"/>
                </a:solidFill>
                <a:latin typeface="Arial MT"/>
                <a:cs typeface="Arial MT"/>
              </a:rPr>
              <a:t>Pull</a:t>
            </a:r>
            <a:r>
              <a:rPr dirty="0" sz="1750" spc="50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750" spc="-10">
                <a:solidFill>
                  <a:srgbClr val="646464"/>
                </a:solidFill>
                <a:latin typeface="Arial MT"/>
                <a:cs typeface="Arial MT"/>
              </a:rPr>
              <a:t>requests</a:t>
            </a:r>
            <a:r>
              <a:rPr dirty="0" sz="1750">
                <a:solidFill>
                  <a:srgbClr val="646464"/>
                </a:solidFill>
                <a:latin typeface="Arial MT"/>
                <a:cs typeface="Arial MT"/>
              </a:rPr>
              <a:t>	</a:t>
            </a:r>
            <a:r>
              <a:rPr dirty="0" sz="1750" spc="-65">
                <a:solidFill>
                  <a:srgbClr val="484848"/>
                </a:solidFill>
                <a:latin typeface="Arial MT"/>
                <a:cs typeface="Arial MT"/>
              </a:rPr>
              <a:t>2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5505185" y="7138987"/>
            <a:ext cx="1358900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100">
                <a:solidFill>
                  <a:srgbClr val="3F7ED4"/>
                </a:solidFill>
                <a:latin typeface="Arial MT"/>
                <a:cs typeface="Arial MT"/>
              </a:rPr>
              <a:t>v1.3.2</a:t>
            </a:r>
            <a:endParaRPr sz="41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552177" y="3151187"/>
            <a:ext cx="130238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4D4D4D"/>
                </a:solidFill>
                <a:latin typeface="Arial MT"/>
                <a:cs typeface="Arial MT"/>
              </a:rPr>
              <a:t>Pull</a:t>
            </a:r>
            <a:r>
              <a:rPr dirty="0" sz="1750" spc="-4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750" spc="-10" i="1">
                <a:solidFill>
                  <a:srgbClr val="4B4B4B"/>
                </a:solidFill>
                <a:latin typeface="Arial"/>
                <a:cs typeface="Arial"/>
              </a:rPr>
              <a:t>raquoatc</a:t>
            </a:r>
            <a:endParaRPr sz="175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0098158" y="3151187"/>
            <a:ext cx="6616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3B3B3B"/>
                </a:solidFill>
                <a:latin typeface="Arial MT"/>
                <a:cs typeface="Arial MT"/>
              </a:rPr>
              <a:t>lacues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986372" y="3151187"/>
            <a:ext cx="4203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solidFill>
                  <a:srgbClr val="383838"/>
                </a:solidFill>
                <a:latin typeface="Arial MT"/>
                <a:cs typeface="Arial MT"/>
              </a:rPr>
              <a:t>Gist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281017" y="4878387"/>
            <a:ext cx="43688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0">
                <a:solidFill>
                  <a:srgbClr val="5D5D5D"/>
                </a:solidFill>
                <a:latin typeface="Arial MT"/>
                <a:cs typeface="Arial MT"/>
              </a:rPr>
              <a:t>Wiki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485627" y="4865687"/>
            <a:ext cx="5645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5">
                <a:solidFill>
                  <a:srgbClr val="6D6D6D"/>
                </a:solidFill>
                <a:latin typeface="Arial MT"/>
                <a:cs typeface="Arial MT"/>
              </a:rPr>
              <a:t>Pulse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1649476" y="4081462"/>
            <a:ext cx="164465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6510" algn="l"/>
              </a:tabLst>
            </a:pPr>
            <a:r>
              <a:rPr dirty="0" sz="1550">
                <a:solidFill>
                  <a:srgbClr val="2F2F2F"/>
                </a:solidFill>
                <a:latin typeface="Arial MT"/>
                <a:cs typeface="Arial MT"/>
              </a:rPr>
              <a:t>Unwatch</a:t>
            </a:r>
            <a:r>
              <a:rPr dirty="0" sz="1550" spc="23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1550" spc="-50">
                <a:solidFill>
                  <a:srgbClr val="242424"/>
                </a:solidFill>
                <a:latin typeface="Arial MT"/>
                <a:cs typeface="Arial MT"/>
              </a:rPr>
              <a:t>•</a:t>
            </a:r>
            <a:r>
              <a:rPr dirty="0" sz="1550">
                <a:solidFill>
                  <a:srgbClr val="242424"/>
                </a:solidFill>
                <a:latin typeface="Arial MT"/>
                <a:cs typeface="Arial MT"/>
              </a:rPr>
              <a:t>	</a:t>
            </a:r>
            <a:r>
              <a:rPr dirty="0" sz="1550" spc="-25">
                <a:solidFill>
                  <a:srgbClr val="4B4B4B"/>
                </a:solidFill>
                <a:latin typeface="Arial MT"/>
                <a:cs typeface="Arial MT"/>
              </a:rPr>
              <a:t>540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4011668" y="4081462"/>
            <a:ext cx="62865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>
                <a:solidFill>
                  <a:srgbClr val="2B2B2B"/>
                </a:solidFill>
                <a:latin typeface="Arial MT"/>
                <a:cs typeface="Arial MT"/>
              </a:rPr>
              <a:t>Unstar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4913178" y="4081462"/>
            <a:ext cx="508634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>
                <a:solidFill>
                  <a:srgbClr val="3D3D3D"/>
                </a:solidFill>
                <a:latin typeface="Arial MT"/>
                <a:cs typeface="Arial MT"/>
              </a:rPr>
              <a:t>7,601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6049358" y="4081462"/>
            <a:ext cx="42735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20">
                <a:solidFill>
                  <a:srgbClr val="313131"/>
                </a:solidFill>
                <a:latin typeface="Arial MT"/>
                <a:cs typeface="Arial MT"/>
              </a:rPr>
              <a:t>Fork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6729862" y="4081462"/>
            <a:ext cx="54292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>
                <a:solidFill>
                  <a:srgbClr val="3F3F3F"/>
                </a:solidFill>
                <a:latin typeface="Arial MT"/>
                <a:cs typeface="Arial MT"/>
              </a:rPr>
              <a:t>1,034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0853022" y="4865687"/>
            <a:ext cx="75438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6B6B6B"/>
                </a:solidFill>
                <a:latin typeface="Arial MT"/>
                <a:cs typeface="Arial MT"/>
              </a:rPr>
              <a:t>Graphs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6965042" y="7964487"/>
            <a:ext cx="262128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55">
                <a:solidFill>
                  <a:srgbClr val="7C7C7C"/>
                </a:solidFill>
                <a:latin typeface="Arial MT"/>
                <a:cs typeface="Arial MT"/>
              </a:rPr>
              <a:t>re</a:t>
            </a:r>
            <a:r>
              <a:rPr dirty="0" sz="1650" spc="100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747474"/>
                </a:solidFill>
                <a:latin typeface="Arial MT"/>
                <a:cs typeface="Arial MT"/>
              </a:rPr>
              <a:t>eased</a:t>
            </a:r>
            <a:r>
              <a:rPr dirty="0" sz="1650" spc="310">
                <a:solidFill>
                  <a:srgbClr val="747474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28282"/>
                </a:solidFill>
                <a:latin typeface="Arial MT"/>
                <a:cs typeface="Arial MT"/>
              </a:rPr>
              <a:t>th</a:t>
            </a:r>
            <a:r>
              <a:rPr dirty="0" sz="1650">
                <a:solidFill>
                  <a:srgbClr val="8E8E8E"/>
                </a:solidFill>
                <a:latin typeface="Arial MT"/>
                <a:cs typeface="Arial MT"/>
              </a:rPr>
              <a:t>is</a:t>
            </a:r>
            <a:r>
              <a:rPr dirty="0" sz="1650" spc="280">
                <a:solidFill>
                  <a:srgbClr val="8E8E8E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5</a:t>
            </a:r>
            <a:r>
              <a:rPr dirty="0" sz="1650" spc="22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65">
                <a:solidFill>
                  <a:srgbClr val="808080"/>
                </a:solidFill>
                <a:latin typeface="Arial MT"/>
                <a:cs typeface="Arial MT"/>
              </a:rPr>
              <a:t>heurs</a:t>
            </a:r>
            <a:r>
              <a:rPr dirty="0" sz="1650" spc="254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650" spc="-25">
                <a:solidFill>
                  <a:srgbClr val="858585"/>
                </a:solidFill>
                <a:latin typeface="Arial MT"/>
                <a:cs typeface="Arial MT"/>
              </a:rPr>
              <a:t>ago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9763267" y="7964487"/>
            <a:ext cx="431165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50">
                <a:solidFill>
                  <a:srgbClr val="606060"/>
                </a:solidFill>
                <a:latin typeface="Arial MT"/>
                <a:cs typeface="Arial MT"/>
              </a:rPr>
              <a:t>235</a:t>
            </a:r>
            <a:r>
              <a:rPr dirty="0" sz="1650" spc="35">
                <a:solidFill>
                  <a:srgbClr val="606060"/>
                </a:solidFill>
                <a:latin typeface="Arial MT"/>
                <a:cs typeface="Arial MT"/>
              </a:rPr>
              <a:t>  </a:t>
            </a:r>
            <a:r>
              <a:rPr dirty="0" sz="1650" spc="165">
                <a:solidFill>
                  <a:srgbClr val="626262"/>
                </a:solidFill>
                <a:latin typeface="Arial MT"/>
                <a:cs typeface="Arial MT"/>
              </a:rPr>
              <a:t>commits</a:t>
            </a:r>
            <a:r>
              <a:rPr dirty="0" sz="1650" spc="29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650" spc="55">
                <a:solidFill>
                  <a:srgbClr val="7C7C7C"/>
                </a:solidFill>
                <a:latin typeface="Arial MT"/>
                <a:cs typeface="Arial MT"/>
              </a:rPr>
              <a:t>to</a:t>
            </a:r>
            <a:r>
              <a:rPr dirty="0" sz="1650" spc="114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7B7B7B"/>
                </a:solidFill>
                <a:latin typeface="Arial MT"/>
                <a:cs typeface="Arial MT"/>
              </a:rPr>
              <a:t>ma</a:t>
            </a:r>
            <a:r>
              <a:rPr dirty="0" sz="1650" spc="-220">
                <a:solidFill>
                  <a:srgbClr val="7B7B7B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7C7C7C"/>
                </a:solidFill>
                <a:latin typeface="Arial MT"/>
                <a:cs typeface="Arial MT"/>
              </a:rPr>
              <a:t>ster</a:t>
            </a:r>
            <a:r>
              <a:rPr dirty="0" sz="1650" spc="30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878787"/>
                </a:solidFill>
                <a:latin typeface="Arial MT"/>
                <a:cs typeface="Arial MT"/>
              </a:rPr>
              <a:t>since</a:t>
            </a:r>
            <a:r>
              <a:rPr dirty="0" sz="1650" spc="235">
                <a:solidFill>
                  <a:srgbClr val="878787"/>
                </a:solidFill>
                <a:latin typeface="Arial MT"/>
                <a:cs typeface="Arial MT"/>
              </a:rPr>
              <a:t> </a:t>
            </a:r>
            <a:r>
              <a:rPr dirty="0" sz="1650" spc="60">
                <a:solidFill>
                  <a:srgbClr val="7C7C7C"/>
                </a:solidFill>
                <a:latin typeface="Arial MT"/>
                <a:cs typeface="Arial MT"/>
              </a:rPr>
              <a:t>tnis</a:t>
            </a:r>
            <a:r>
              <a:rPr dirty="0" sz="1650" spc="145">
                <a:solidFill>
                  <a:srgbClr val="7C7C7C"/>
                </a:solidFill>
                <a:latin typeface="Arial MT"/>
                <a:cs typeface="Arial MT"/>
              </a:rPr>
              <a:t> </a:t>
            </a:r>
            <a:r>
              <a:rPr dirty="0" sz="1650" spc="-10">
                <a:solidFill>
                  <a:srgbClr val="808080"/>
                </a:solidFill>
                <a:latin typeface="Arial MT"/>
                <a:cs typeface="Arial MT"/>
              </a:rPr>
              <a:t>release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5475845" y="8596312"/>
            <a:ext cx="6318250" cy="1678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7500" algn="l"/>
              </a:tabLst>
            </a:pPr>
            <a:r>
              <a:rPr dirty="0" sz="2600" spc="-10">
                <a:solidFill>
                  <a:srgbClr val="2A2A2A"/>
                </a:solidFill>
                <a:latin typeface="Arial MT"/>
                <a:cs typeface="Arial MT"/>
              </a:rPr>
              <a:t>Enhancaments</a:t>
            </a:r>
            <a:endParaRPr sz="2600">
              <a:latin typeface="Arial MT"/>
              <a:cs typeface="Arial MT"/>
            </a:endParaRPr>
          </a:p>
          <a:p>
            <a:pPr marL="36830">
              <a:lnSpc>
                <a:spcPct val="100000"/>
              </a:lnSpc>
              <a:spcBef>
                <a:spcPts val="2555"/>
              </a:spcBef>
            </a:pPr>
            <a:r>
              <a:rPr dirty="0" sz="2100" spc="-10">
                <a:solidFill>
                  <a:srgbClr val="212121"/>
                </a:solidFill>
                <a:latin typeface="Arial MT"/>
                <a:cs typeface="Arial MT"/>
              </a:rPr>
              <a:t>Elixir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 lvl="1" marL="535940" indent="-272415">
              <a:lnSpc>
                <a:spcPct val="100000"/>
              </a:lnSpc>
              <a:buClr>
                <a:srgbClr val="2B2B2B"/>
              </a:buClr>
              <a:buChar char="•"/>
              <a:tabLst>
                <a:tab pos="535940" algn="l"/>
                <a:tab pos="3801110" algn="l"/>
                <a:tab pos="4467225" algn="l"/>
                <a:tab pos="5779135" algn="l"/>
              </a:tabLst>
            </a:pPr>
            <a:r>
              <a:rPr dirty="0" sz="2000">
                <a:solidFill>
                  <a:srgbClr val="3B3B3B"/>
                </a:solidFill>
                <a:latin typeface="Arial MT"/>
                <a:cs typeface="Arial MT"/>
              </a:rPr>
              <a:t>[Kernel]</a:t>
            </a:r>
            <a:r>
              <a:rPr dirty="0" sz="2000" spc="36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383838"/>
                </a:solidFill>
                <a:latin typeface="Arial MT"/>
                <a:cs typeface="Arial MT"/>
              </a:rPr>
              <a:t>Support</a:t>
            </a:r>
            <a:r>
              <a:rPr dirty="0" sz="2000" spc="459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3F3F3F"/>
                </a:solidFill>
                <a:latin typeface="Arial MT"/>
                <a:cs typeface="Arial MT"/>
              </a:rPr>
              <a:t>guards</a:t>
            </a:r>
            <a:r>
              <a:rPr dirty="0" sz="2000" spc="235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5B5B5B"/>
                </a:solidFill>
                <a:latin typeface="Arial MT"/>
                <a:cs typeface="Arial MT"/>
              </a:rPr>
              <a:t>in</a:t>
            </a:r>
            <a:r>
              <a:rPr dirty="0" sz="2000">
                <a:solidFill>
                  <a:srgbClr val="5B5B5B"/>
                </a:solidFill>
                <a:latin typeface="Arial MT"/>
                <a:cs typeface="Arial MT"/>
              </a:rPr>
              <a:t>	</a:t>
            </a:r>
            <a:r>
              <a:rPr dirty="0" sz="2000" spc="45">
                <a:solidFill>
                  <a:srgbClr val="4D4D4D"/>
                </a:solidFill>
                <a:latin typeface="Arial MT"/>
                <a:cs typeface="Arial MT"/>
              </a:rPr>
              <a:t>else</a:t>
            </a:r>
            <a:r>
              <a:rPr dirty="0" sz="2000">
                <a:solidFill>
                  <a:srgbClr val="4D4D4D"/>
                </a:solidFill>
                <a:latin typeface="Arial MT"/>
                <a:cs typeface="Arial MT"/>
              </a:rPr>
              <a:t>	</a:t>
            </a:r>
            <a:r>
              <a:rPr dirty="0" sz="2000">
                <a:solidFill>
                  <a:srgbClr val="3F3F3F"/>
                </a:solidFill>
                <a:latin typeface="Arial MT"/>
                <a:cs typeface="Arial MT"/>
              </a:rPr>
              <a:t>clauses</a:t>
            </a:r>
            <a:r>
              <a:rPr dirty="0" sz="2000" spc="114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000" spc="35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dirty="0" sz="2000">
                <a:solidFill>
                  <a:srgbClr val="595959"/>
                </a:solidFill>
                <a:latin typeface="Arial MT"/>
                <a:cs typeface="Arial MT"/>
              </a:rPr>
              <a:t>	</a:t>
            </a:r>
            <a:r>
              <a:rPr dirty="0" sz="2000" spc="220">
                <a:solidFill>
                  <a:srgbClr val="464646"/>
                </a:solidFill>
                <a:latin typeface="Arial MT"/>
                <a:cs typeface="Arial MT"/>
              </a:rPr>
              <a:t>vlth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5500729" y="11147904"/>
            <a:ext cx="11078845" cy="346646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511175" indent="-272415">
              <a:lnSpc>
                <a:spcPct val="100000"/>
              </a:lnSpc>
              <a:spcBef>
                <a:spcPts val="480"/>
              </a:spcBef>
              <a:buClr>
                <a:srgbClr val="262626"/>
              </a:buClr>
              <a:buChar char="•"/>
              <a:tabLst>
                <a:tab pos="511175" algn="l"/>
                <a:tab pos="1792605" algn="l"/>
                <a:tab pos="3357245" algn="l"/>
              </a:tabLst>
            </a:pPr>
            <a:r>
              <a:rPr dirty="0" sz="2000" spc="80">
                <a:solidFill>
                  <a:srgbClr val="424242"/>
                </a:solidFill>
                <a:latin typeface="Arial MT"/>
                <a:cs typeface="Arial MT"/>
              </a:rPr>
              <a:t>[Mix]</a:t>
            </a:r>
            <a:r>
              <a:rPr dirty="0" sz="2000" spc="12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313131"/>
                </a:solidFill>
                <a:latin typeface="Arial MT"/>
                <a:cs typeface="Arial MT"/>
              </a:rPr>
              <a:t>Add</a:t>
            </a:r>
            <a:r>
              <a:rPr dirty="0" sz="2000">
                <a:solidFill>
                  <a:srgbClr val="313131"/>
                </a:solidFill>
                <a:latin typeface="Arial MT"/>
                <a:cs typeface="Arial MT"/>
              </a:rPr>
              <a:t>	</a:t>
            </a:r>
            <a:r>
              <a:rPr dirty="0" sz="2000" spc="-60">
                <a:solidFill>
                  <a:srgbClr val="363636"/>
                </a:solidFill>
                <a:latin typeface="Arial MT"/>
                <a:cs typeface="Arial MT"/>
              </a:rPr>
              <a:t>ffIX_N0_DEPs</a:t>
            </a:r>
            <a:r>
              <a:rPr dirty="0" sz="2000">
                <a:solidFill>
                  <a:srgbClr val="363636"/>
                </a:solidFill>
                <a:latin typeface="Arial MT"/>
                <a:cs typeface="Arial MT"/>
              </a:rPr>
              <a:t>	</a:t>
            </a:r>
            <a:r>
              <a:rPr dirty="0" sz="2000">
                <a:solidFill>
                  <a:srgbClr val="3B3B3B"/>
                </a:solidFill>
                <a:latin typeface="Arial MT"/>
                <a:cs typeface="Arial MT"/>
              </a:rPr>
              <a:t>env</a:t>
            </a:r>
            <a:r>
              <a:rPr dirty="0" sz="2000" spc="26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94949"/>
                </a:solidFill>
                <a:latin typeface="Arial MT"/>
                <a:cs typeface="Arial MT"/>
              </a:rPr>
              <a:t>var</a:t>
            </a:r>
            <a:r>
              <a:rPr dirty="0" sz="2000" spc="254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F4F4F"/>
                </a:solidFill>
                <a:latin typeface="Arial MT"/>
                <a:cs typeface="Arial MT"/>
              </a:rPr>
              <a:t>for</a:t>
            </a:r>
            <a:r>
              <a:rPr dirty="0" sz="2000" spc="95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D4D4D"/>
                </a:solidFill>
                <a:latin typeface="Arial MT"/>
                <a:cs typeface="Arial MT"/>
              </a:rPr>
              <a:t>disabling</a:t>
            </a:r>
            <a:r>
              <a:rPr dirty="0" sz="2000" spc="229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D4D4D"/>
                </a:solidFill>
                <a:latin typeface="Arial MT"/>
                <a:cs typeface="Arial MT"/>
              </a:rPr>
              <a:t>dep</a:t>
            </a:r>
            <a:r>
              <a:rPr dirty="0" sz="2000" spc="17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3D3D3D"/>
                </a:solidFill>
                <a:latin typeface="Arial MT"/>
                <a:cs typeface="Arial MT"/>
              </a:rPr>
              <a:t>loading.</a:t>
            </a:r>
            <a:r>
              <a:rPr dirty="0" sz="2000" spc="225">
                <a:solidFill>
                  <a:srgbClr val="3D3D3D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D4D4D"/>
                </a:solidFill>
                <a:latin typeface="Arial MT"/>
                <a:cs typeface="Arial MT"/>
              </a:rPr>
              <a:t>Used</a:t>
            </a:r>
            <a:r>
              <a:rPr dirty="0" sz="2000" spc="18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24242"/>
                </a:solidFill>
                <a:latin typeface="Arial MT"/>
                <a:cs typeface="Arial MT"/>
              </a:rPr>
              <a:t>for</a:t>
            </a:r>
            <a:r>
              <a:rPr dirty="0" sz="2000" spc="215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2000" spc="75">
                <a:solidFill>
                  <a:srgbClr val="343434"/>
                </a:solidFill>
                <a:latin typeface="Arial MT"/>
                <a:cs typeface="Arial MT"/>
              </a:rPr>
              <a:t>third-</a:t>
            </a:r>
            <a:r>
              <a:rPr dirty="0" sz="2000" spc="85">
                <a:solidFill>
                  <a:srgbClr val="343434"/>
                </a:solidFill>
                <a:latin typeface="Arial MT"/>
                <a:cs typeface="Arial MT"/>
              </a:rPr>
              <a:t>party</a:t>
            </a:r>
            <a:r>
              <a:rPr dirty="0" sz="2000" spc="31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464646"/>
                </a:solidFill>
                <a:latin typeface="Arial MT"/>
                <a:cs typeface="Arial MT"/>
              </a:rPr>
              <a:t>scripts</a:t>
            </a:r>
            <a:r>
              <a:rPr dirty="0" sz="2000" spc="114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513715">
              <a:lnSpc>
                <a:spcPct val="100000"/>
              </a:lnSpc>
              <a:spcBef>
                <a:spcPts val="415"/>
              </a:spcBef>
            </a:pPr>
            <a:r>
              <a:rPr dirty="0" sz="2150">
                <a:solidFill>
                  <a:srgbClr val="3F3F3F"/>
                </a:solidFill>
                <a:latin typeface="Arial MT"/>
                <a:cs typeface="Arial MT"/>
              </a:rPr>
              <a:t>tools</a:t>
            </a:r>
            <a:r>
              <a:rPr dirty="0" sz="2150" spc="-15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150" spc="-20">
                <a:solidFill>
                  <a:srgbClr val="414141"/>
                </a:solidFill>
                <a:latin typeface="Arial MT"/>
                <a:cs typeface="Arial MT"/>
              </a:rPr>
              <a:t>like</a:t>
            </a:r>
            <a:r>
              <a:rPr dirty="0" sz="2150" spc="-13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82828"/>
                </a:solidFill>
                <a:latin typeface="Arial MT"/>
                <a:cs typeface="Arial MT"/>
              </a:rPr>
              <a:t>Nix</a:t>
            </a:r>
            <a:r>
              <a:rPr dirty="0" sz="2150" spc="-11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2150" spc="-55">
                <a:solidFill>
                  <a:srgbClr val="2F2F2F"/>
                </a:solidFill>
                <a:latin typeface="Arial MT"/>
                <a:cs typeface="Arial MT"/>
              </a:rPr>
              <a:t>package</a:t>
            </a:r>
            <a:r>
              <a:rPr dirty="0" sz="2150" spc="-15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3B3B3B"/>
                </a:solidFill>
                <a:latin typeface="Arial MT"/>
                <a:cs typeface="Arial MT"/>
              </a:rPr>
              <a:t>manager</a:t>
            </a:r>
            <a:endParaRPr sz="2150">
              <a:latin typeface="Arial MT"/>
              <a:cs typeface="Arial MT"/>
            </a:endParaRPr>
          </a:p>
          <a:p>
            <a:pPr marL="510540" indent="-272415">
              <a:lnSpc>
                <a:spcPct val="100000"/>
              </a:lnSpc>
              <a:spcBef>
                <a:spcPts val="969"/>
              </a:spcBef>
              <a:buClr>
                <a:srgbClr val="2A2A2A"/>
              </a:buClr>
              <a:buChar char="•"/>
              <a:tabLst>
                <a:tab pos="510540" algn="l"/>
                <a:tab pos="1787525" algn="l"/>
                <a:tab pos="2324100" algn="l"/>
                <a:tab pos="2948940" algn="l"/>
                <a:tab pos="5276850" algn="l"/>
              </a:tabLst>
            </a:pPr>
            <a:r>
              <a:rPr dirty="0" sz="2050">
                <a:solidFill>
                  <a:srgbClr val="363636"/>
                </a:solidFill>
                <a:latin typeface="Arial MT"/>
                <a:cs typeface="Arial MT"/>
              </a:rPr>
              <a:t>[MiX]</a:t>
            </a:r>
            <a:r>
              <a:rPr dirty="0" sz="2050" spc="15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050" spc="-25">
                <a:solidFill>
                  <a:srgbClr val="3B3B3B"/>
                </a:solidFill>
                <a:latin typeface="Arial MT"/>
                <a:cs typeface="Arial MT"/>
              </a:rPr>
              <a:t>Add</a:t>
            </a:r>
            <a:r>
              <a:rPr dirty="0" sz="2050">
                <a:solidFill>
                  <a:srgbClr val="3B3B3B"/>
                </a:solidFill>
                <a:latin typeface="Arial MT"/>
                <a:cs typeface="Arial MT"/>
              </a:rPr>
              <a:t>	</a:t>
            </a:r>
            <a:r>
              <a:rPr dirty="0" sz="2050" spc="-335">
                <a:solidFill>
                  <a:srgbClr val="383838"/>
                </a:solidFill>
                <a:latin typeface="Arial MT"/>
                <a:cs typeface="Arial MT"/>
              </a:rPr>
              <a:t>m1x</a:t>
            </a:r>
            <a:r>
              <a:rPr dirty="0" sz="2050">
                <a:solidFill>
                  <a:srgbClr val="383838"/>
                </a:solidFill>
                <a:latin typeface="Arial MT"/>
                <a:cs typeface="Arial MT"/>
              </a:rPr>
              <a:t>	</a:t>
            </a:r>
            <a:r>
              <a:rPr dirty="0" sz="2050" spc="75">
                <a:solidFill>
                  <a:srgbClr val="414141"/>
                </a:solidFill>
                <a:latin typeface="Arial MT"/>
                <a:cs typeface="Arial MT"/>
              </a:rPr>
              <a:t>test</a:t>
            </a:r>
            <a:r>
              <a:rPr dirty="0" sz="2050">
                <a:solidFill>
                  <a:srgbClr val="414141"/>
                </a:solidFill>
                <a:latin typeface="Arial MT"/>
                <a:cs typeface="Arial MT"/>
              </a:rPr>
              <a:t>	</a:t>
            </a:r>
            <a:r>
              <a:rPr dirty="0" sz="2050" spc="60">
                <a:solidFill>
                  <a:srgbClr val="343434"/>
                </a:solidFill>
                <a:latin typeface="Arial MT"/>
                <a:cs typeface="Arial MT"/>
              </a:rPr>
              <a:t>--</a:t>
            </a:r>
            <a:r>
              <a:rPr dirty="0" sz="2050" spc="70">
                <a:solidFill>
                  <a:srgbClr val="343434"/>
                </a:solidFill>
                <a:latin typeface="Arial MT"/>
                <a:cs typeface="Arial MT"/>
              </a:rPr>
              <a:t>\1stcn-</a:t>
            </a:r>
            <a:r>
              <a:rPr dirty="0" sz="2050" spc="80">
                <a:solidFill>
                  <a:srgbClr val="343434"/>
                </a:solidFill>
                <a:latin typeface="Arial MT"/>
                <a:cs typeface="Arial MT"/>
              </a:rPr>
              <a:t>on-</a:t>
            </a:r>
            <a:r>
              <a:rPr dirty="0" sz="2050" spc="75">
                <a:solidFill>
                  <a:srgbClr val="343434"/>
                </a:solidFill>
                <a:latin typeface="Arial MT"/>
                <a:cs typeface="Arial MT"/>
              </a:rPr>
              <a:t>std1n</a:t>
            </a:r>
            <a:r>
              <a:rPr dirty="0" sz="2050">
                <a:solidFill>
                  <a:srgbClr val="343434"/>
                </a:solidFill>
                <a:latin typeface="Arial MT"/>
                <a:cs typeface="Arial MT"/>
              </a:rPr>
              <a:t>	</a:t>
            </a:r>
            <a:r>
              <a:rPr dirty="0" sz="2050">
                <a:solidFill>
                  <a:srgbClr val="313131"/>
                </a:solidFill>
                <a:latin typeface="Arial MT"/>
                <a:cs typeface="Arial MT"/>
              </a:rPr>
              <a:t>that</a:t>
            </a:r>
            <a:r>
              <a:rPr dirty="0" sz="2050" spc="15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33333"/>
                </a:solidFill>
                <a:latin typeface="Arial MT"/>
                <a:cs typeface="Arial MT"/>
              </a:rPr>
              <a:t>automatically</a:t>
            </a:r>
            <a:r>
              <a:rPr dirty="0" sz="2050" spc="32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63636"/>
                </a:solidFill>
                <a:latin typeface="Arial MT"/>
                <a:cs typeface="Arial MT"/>
              </a:rPr>
              <a:t>reruns</a:t>
            </a:r>
            <a:r>
              <a:rPr dirty="0" sz="2050" spc="10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2B2B2B"/>
                </a:solidFill>
                <a:latin typeface="Arial MT"/>
                <a:cs typeface="Arial MT"/>
              </a:rPr>
              <a:t>tests</a:t>
            </a:r>
            <a:r>
              <a:rPr dirty="0" sz="2050" spc="120">
                <a:solidFill>
                  <a:srgbClr val="2B2B2B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4D4D4D"/>
                </a:solidFill>
                <a:latin typeface="Arial MT"/>
                <a:cs typeface="Arial MT"/>
              </a:rPr>
              <a:t>on</a:t>
            </a:r>
            <a:r>
              <a:rPr dirty="0" sz="2050" spc="3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313131"/>
                </a:solidFill>
                <a:latin typeface="Arial MT"/>
                <a:cs typeface="Arial MT"/>
              </a:rPr>
              <a:t>stdin</a:t>
            </a:r>
            <a:endParaRPr sz="2050">
              <a:latin typeface="Arial MT"/>
              <a:cs typeface="Arial MT"/>
            </a:endParaRPr>
          </a:p>
          <a:p>
            <a:pPr marL="511175" indent="-272415">
              <a:lnSpc>
                <a:spcPct val="100000"/>
              </a:lnSpc>
              <a:spcBef>
                <a:spcPts val="1050"/>
              </a:spcBef>
              <a:buClr>
                <a:srgbClr val="282828"/>
              </a:buClr>
              <a:buChar char="•"/>
              <a:tabLst>
                <a:tab pos="511175" algn="l"/>
                <a:tab pos="2205990" algn="l"/>
                <a:tab pos="4909185" algn="l"/>
              </a:tabLst>
            </a:pPr>
            <a:r>
              <a:rPr dirty="0" sz="1950" spc="100">
                <a:solidFill>
                  <a:srgbClr val="2A2A2A"/>
                </a:solidFill>
                <a:latin typeface="Arial MT"/>
                <a:cs typeface="Arial MT"/>
              </a:rPr>
              <a:t>[Mix]</a:t>
            </a:r>
            <a:r>
              <a:rPr dirty="0" sz="1950" spc="55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363636"/>
                </a:solidFill>
                <a:latin typeface="Arial MT"/>
                <a:cs typeface="Arial MT"/>
              </a:rPr>
              <a:t>Disable</a:t>
            </a:r>
            <a:r>
              <a:rPr dirty="0" sz="1950">
                <a:solidFill>
                  <a:srgbClr val="363636"/>
                </a:solidFill>
                <a:latin typeface="Arial MT"/>
                <a:cs typeface="Arial MT"/>
              </a:rPr>
              <a:t>	</a:t>
            </a:r>
            <a:r>
              <a:rPr dirty="0" sz="1950" spc="-70">
                <a:solidFill>
                  <a:srgbClr val="4B4B4B"/>
                </a:solidFill>
                <a:latin typeface="Arial MT"/>
                <a:cs typeface="Arial MT"/>
              </a:rPr>
              <a:t>-</a:t>
            </a:r>
            <a:r>
              <a:rPr dirty="0" sz="1950" spc="-190">
                <a:solidFill>
                  <a:srgbClr val="4B4B4B"/>
                </a:solidFill>
                <a:latin typeface="Arial MT"/>
                <a:cs typeface="Arial MT"/>
              </a:rPr>
              <a:t>—</a:t>
            </a:r>
            <a:r>
              <a:rPr dirty="0" sz="1950" spc="-95">
                <a:solidFill>
                  <a:srgbClr val="4B4B4B"/>
                </a:solidFill>
                <a:latin typeface="Arial MT"/>
                <a:cs typeface="Arial MT"/>
              </a:rPr>
              <a:t>varn</a:t>
            </a:r>
            <a:r>
              <a:rPr dirty="0" sz="1950" spc="-30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dirty="0" sz="1950" spc="75">
                <a:solidFill>
                  <a:srgbClr val="4D4D4D"/>
                </a:solidFill>
                <a:latin typeface="Arial MT"/>
                <a:cs typeface="Arial MT"/>
              </a:rPr>
              <a:t>Ings-</a:t>
            </a:r>
            <a:r>
              <a:rPr dirty="0" sz="1950" spc="80">
                <a:solidFill>
                  <a:srgbClr val="4D4D4D"/>
                </a:solidFill>
                <a:latin typeface="Arial MT"/>
                <a:cs typeface="Arial MT"/>
              </a:rPr>
              <a:t>as-</a:t>
            </a:r>
            <a:r>
              <a:rPr dirty="0" sz="1950" spc="75">
                <a:solidFill>
                  <a:srgbClr val="4D4D4D"/>
                </a:solidFill>
                <a:latin typeface="Arial MT"/>
                <a:cs typeface="Arial MT"/>
              </a:rPr>
              <a:t>er</a:t>
            </a:r>
            <a:r>
              <a:rPr dirty="0" sz="1950" spc="-55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dirty="0" sz="1950" spc="70">
                <a:solidFill>
                  <a:srgbClr val="4F4F4F"/>
                </a:solidFill>
                <a:latin typeface="Arial MT"/>
                <a:cs typeface="Arial MT"/>
              </a:rPr>
              <a:t>rors</a:t>
            </a:r>
            <a:r>
              <a:rPr dirty="0" sz="1950">
                <a:solidFill>
                  <a:srgbClr val="4F4F4F"/>
                </a:solidFill>
                <a:latin typeface="Arial MT"/>
                <a:cs typeface="Arial MT"/>
              </a:rPr>
              <a:t>	</a:t>
            </a:r>
            <a:r>
              <a:rPr dirty="0" sz="1950" spc="50">
                <a:solidFill>
                  <a:srgbClr val="444444"/>
                </a:solidFill>
                <a:latin typeface="Arial MT"/>
                <a:cs typeface="Arial MT"/>
              </a:rPr>
              <a:t>when</a:t>
            </a:r>
            <a:r>
              <a:rPr dirty="0" sz="1950" spc="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950" spc="50">
                <a:solidFill>
                  <a:srgbClr val="3B3B3B"/>
                </a:solidFill>
                <a:latin typeface="Arial MT"/>
                <a:cs typeface="Arial MT"/>
              </a:rPr>
              <a:t>compiling</a:t>
            </a:r>
            <a:r>
              <a:rPr dirty="0" sz="1950" spc="19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414141"/>
                </a:solidFill>
                <a:latin typeface="Arial MT"/>
                <a:cs typeface="Arial MT"/>
              </a:rPr>
              <a:t>dependencies</a:t>
            </a:r>
            <a:endParaRPr sz="1950">
              <a:latin typeface="Arial MT"/>
              <a:cs typeface="Arial MT"/>
            </a:endParaRPr>
          </a:p>
          <a:p>
            <a:pPr marL="511175" indent="-272415">
              <a:lnSpc>
                <a:spcPct val="100000"/>
              </a:lnSpc>
              <a:spcBef>
                <a:spcPts val="1075"/>
              </a:spcBef>
              <a:buClr>
                <a:srgbClr val="262626"/>
              </a:buClr>
              <a:buChar char="•"/>
              <a:tabLst>
                <a:tab pos="511175" algn="l"/>
                <a:tab pos="1805939" algn="l"/>
                <a:tab pos="2197735" algn="l"/>
                <a:tab pos="2977515" algn="l"/>
                <a:tab pos="4178935" algn="l"/>
                <a:tab pos="4692015" algn="l"/>
                <a:tab pos="6257925" algn="l"/>
              </a:tabLst>
            </a:pPr>
            <a:r>
              <a:rPr dirty="0" sz="1950" spc="100">
                <a:solidFill>
                  <a:srgbClr val="414141"/>
                </a:solidFill>
                <a:latin typeface="Arial MT"/>
                <a:cs typeface="Arial MT"/>
              </a:rPr>
              <a:t>[Mix]</a:t>
            </a:r>
            <a:r>
              <a:rPr dirty="0" sz="1950" spc="130">
                <a:solidFill>
                  <a:srgbClr val="414141"/>
                </a:solidFill>
                <a:latin typeface="Arial MT"/>
                <a:cs typeface="Arial MT"/>
              </a:rPr>
              <a:t> </a:t>
            </a:r>
            <a:r>
              <a:rPr dirty="0" sz="1950" spc="-25">
                <a:solidFill>
                  <a:srgbClr val="2F2F2F"/>
                </a:solidFill>
                <a:latin typeface="Arial MT"/>
                <a:cs typeface="Arial MT"/>
              </a:rPr>
              <a:t>Add</a:t>
            </a:r>
            <a:r>
              <a:rPr dirty="0" sz="1950">
                <a:solidFill>
                  <a:srgbClr val="2F2F2F"/>
                </a:solidFill>
                <a:latin typeface="Arial MT"/>
                <a:cs typeface="Arial MT"/>
              </a:rPr>
              <a:t>	</a:t>
            </a:r>
            <a:r>
              <a:rPr dirty="0" sz="1950">
                <a:solidFill>
                  <a:srgbClr val="464646"/>
                </a:solidFill>
                <a:latin typeface="Arial MT"/>
                <a:cs typeface="Arial MT"/>
              </a:rPr>
              <a:t>--</a:t>
            </a:r>
            <a:r>
              <a:rPr dirty="0" sz="1950" spc="-50">
                <a:solidFill>
                  <a:srgbClr val="464646"/>
                </a:solidFill>
                <a:latin typeface="Arial MT"/>
                <a:cs typeface="Arial MT"/>
              </a:rPr>
              <a:t>f</a:t>
            </a:r>
            <a:r>
              <a:rPr dirty="0" sz="1950">
                <a:solidFill>
                  <a:srgbClr val="464646"/>
                </a:solidFill>
                <a:latin typeface="Arial MT"/>
                <a:cs typeface="Arial MT"/>
              </a:rPr>
              <a:t>	</a:t>
            </a:r>
            <a:r>
              <a:rPr dirty="0" sz="1950" spc="320">
                <a:solidFill>
                  <a:srgbClr val="444444"/>
                </a:solidFill>
                <a:latin typeface="Arial MT"/>
                <a:cs typeface="Arial MT"/>
              </a:rPr>
              <a:t>ilter</a:t>
            </a:r>
            <a:r>
              <a:rPr dirty="0" sz="1950">
                <a:solidFill>
                  <a:srgbClr val="444444"/>
                </a:solidFill>
                <a:latin typeface="Arial MT"/>
                <a:cs typeface="Arial MT"/>
              </a:rPr>
              <a:t>	</a:t>
            </a:r>
            <a:r>
              <a:rPr dirty="0" sz="1950" spc="75">
                <a:solidFill>
                  <a:srgbClr val="363636"/>
                </a:solidFill>
                <a:latin typeface="Arial MT"/>
                <a:cs typeface="Arial MT"/>
              </a:rPr>
              <a:t>option</a:t>
            </a:r>
            <a:r>
              <a:rPr dirty="0" sz="1950" spc="2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1950" spc="50">
                <a:solidFill>
                  <a:srgbClr val="3D3D3D"/>
                </a:solidFill>
                <a:latin typeface="Arial MT"/>
                <a:cs typeface="Arial MT"/>
              </a:rPr>
              <a:t>to</a:t>
            </a:r>
            <a:r>
              <a:rPr dirty="0" sz="1950">
                <a:solidFill>
                  <a:srgbClr val="3D3D3D"/>
                </a:solidFill>
                <a:latin typeface="Arial MT"/>
                <a:cs typeface="Arial MT"/>
              </a:rPr>
              <a:t>	</a:t>
            </a:r>
            <a:r>
              <a:rPr dirty="0" sz="1950" spc="-380">
                <a:solidFill>
                  <a:srgbClr val="5D5D5D"/>
                </a:solidFill>
                <a:latin typeface="Arial MT"/>
                <a:cs typeface="Arial MT"/>
              </a:rPr>
              <a:t>m</a:t>
            </a:r>
            <a:r>
              <a:rPr dirty="0" sz="1950" spc="-380">
                <a:solidFill>
                  <a:srgbClr val="3D3D3D"/>
                </a:solidFill>
                <a:latin typeface="Arial MT"/>
                <a:cs typeface="Arial MT"/>
              </a:rPr>
              <a:t>ix</a:t>
            </a:r>
            <a:r>
              <a:rPr dirty="0" sz="1950">
                <a:solidFill>
                  <a:srgbClr val="3D3D3D"/>
                </a:solidFill>
                <a:latin typeface="Arial MT"/>
                <a:cs typeface="Arial MT"/>
              </a:rPr>
              <a:t>	</a:t>
            </a:r>
            <a:r>
              <a:rPr dirty="0" sz="1950" spc="-10">
                <a:solidFill>
                  <a:srgbClr val="343434"/>
                </a:solidFill>
                <a:latin typeface="Arial MT"/>
                <a:cs typeface="Arial MT"/>
              </a:rPr>
              <a:t>deps.</a:t>
            </a:r>
            <a:r>
              <a:rPr dirty="0" sz="1950" spc="-28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1950" spc="-10">
                <a:solidFill>
                  <a:srgbClr val="3B3B3B"/>
                </a:solidFill>
                <a:latin typeface="Arial MT"/>
                <a:cs typeface="Arial MT"/>
              </a:rPr>
              <a:t>unlock</a:t>
            </a:r>
            <a:r>
              <a:rPr dirty="0" sz="1950">
                <a:solidFill>
                  <a:srgbClr val="3B3B3B"/>
                </a:solidFill>
                <a:latin typeface="Arial MT"/>
                <a:cs typeface="Arial MT"/>
              </a:rPr>
              <a:t>	</a:t>
            </a:r>
            <a:r>
              <a:rPr dirty="0" sz="1950">
                <a:solidFill>
                  <a:srgbClr val="262626"/>
                </a:solidFill>
                <a:latin typeface="Arial MT"/>
                <a:cs typeface="Arial MT"/>
              </a:rPr>
              <a:t>to</a:t>
            </a:r>
            <a:r>
              <a:rPr dirty="0" sz="1950" spc="27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282828"/>
                </a:solidFill>
                <a:latin typeface="Arial MT"/>
                <a:cs typeface="Arial MT"/>
              </a:rPr>
              <a:t>unlock</a:t>
            </a:r>
            <a:r>
              <a:rPr dirty="0" sz="1950" spc="26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950">
                <a:solidFill>
                  <a:srgbClr val="424242"/>
                </a:solidFill>
                <a:latin typeface="Arial MT"/>
                <a:cs typeface="Arial MT"/>
              </a:rPr>
              <a:t>only</a:t>
            </a:r>
            <a:r>
              <a:rPr dirty="0" sz="1950" spc="26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950" spc="55">
                <a:solidFill>
                  <a:srgbClr val="383838"/>
                </a:solidFill>
                <a:latin typeface="Arial MT"/>
                <a:cs typeface="Arial MT"/>
              </a:rPr>
              <a:t>matching</a:t>
            </a:r>
            <a:r>
              <a:rPr dirty="0" sz="1950" spc="165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950" spc="40">
                <a:solidFill>
                  <a:srgbClr val="3A3A3A"/>
                </a:solidFill>
                <a:latin typeface="Arial MT"/>
                <a:cs typeface="Arial MT"/>
              </a:rPr>
              <a:t>dependencies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950">
              <a:latin typeface="Arial MT"/>
              <a:cs typeface="Arial MT"/>
            </a:endParaRPr>
          </a:p>
          <a:p>
            <a:pPr marL="13335">
              <a:lnSpc>
                <a:spcPct val="100000"/>
              </a:lnSpc>
            </a:pPr>
            <a:r>
              <a:rPr dirty="0" sz="2650" spc="-55">
                <a:solidFill>
                  <a:srgbClr val="262626"/>
                </a:solidFill>
                <a:latin typeface="Arial MT"/>
                <a:cs typeface="Arial MT"/>
              </a:rPr>
              <a:t>2.</a:t>
            </a:r>
            <a:r>
              <a:rPr dirty="0" sz="2650" spc="-28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2650" spc="-85">
                <a:solidFill>
                  <a:srgbClr val="2A2A2A"/>
                </a:solidFill>
                <a:latin typeface="Arial MT"/>
                <a:cs typeface="Arial MT"/>
              </a:rPr>
              <a:t>Bug</a:t>
            </a:r>
            <a:r>
              <a:rPr dirty="0" sz="2650" spc="-16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dirty="0" sz="2650" spc="-10">
                <a:solidFill>
                  <a:srgbClr val="282828"/>
                </a:solidFill>
                <a:latin typeface="Arial MT"/>
                <a:cs typeface="Arial MT"/>
              </a:rPr>
              <a:t>fixes</a:t>
            </a:r>
            <a:endParaRPr sz="2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dirty="0" sz="2050" spc="-10">
                <a:solidFill>
                  <a:srgbClr val="333333"/>
                </a:solidFill>
                <a:latin typeface="Arial MT"/>
                <a:cs typeface="Arial MT"/>
              </a:rPr>
              <a:t>Elixir</a:t>
            </a:r>
            <a:endParaRPr sz="2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5105400"/>
            <a:ext cx="15240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700" y="2552700"/>
            <a:ext cx="15906750" cy="1149667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160008" y="2305811"/>
            <a:ext cx="375285" cy="0"/>
          </a:xfrm>
          <a:custGeom>
            <a:avLst/>
            <a:gdLst/>
            <a:ahLst/>
            <a:cxnLst/>
            <a:rect l="l" t="t" r="r" b="b"/>
            <a:pathLst>
              <a:path w="375284" h="0">
                <a:moveTo>
                  <a:pt x="0" y="0"/>
                </a:moveTo>
                <a:lnTo>
                  <a:pt x="3749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6940784" y="2305811"/>
            <a:ext cx="832485" cy="0"/>
          </a:xfrm>
          <a:custGeom>
            <a:avLst/>
            <a:gdLst/>
            <a:ahLst/>
            <a:cxnLst/>
            <a:rect l="l" t="t" r="r" b="b"/>
            <a:pathLst>
              <a:path w="832484" h="0">
                <a:moveTo>
                  <a:pt x="0" y="0"/>
                </a:moveTo>
                <a:lnTo>
                  <a:pt x="832104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750" y="3448050"/>
            <a:ext cx="514350" cy="5048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9750" y="2019300"/>
            <a:ext cx="3962400" cy="3048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87050" y="7181850"/>
            <a:ext cx="2952750" cy="1809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87050" y="10544175"/>
            <a:ext cx="1009650" cy="16668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916400" y="2038350"/>
            <a:ext cx="762000" cy="25717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175998" y="2524125"/>
            <a:ext cx="14503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A8DA7B"/>
                </a:solidFill>
                <a:latin typeface="Arial MT"/>
                <a:cs typeface="Arial MT"/>
              </a:rPr>
              <a:t>@</a:t>
            </a:r>
            <a:r>
              <a:rPr dirty="0" sz="1700" spc="325">
                <a:solidFill>
                  <a:srgbClr val="A8DA7B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64BF79"/>
                </a:solidFill>
                <a:latin typeface="Arial MT"/>
                <a:cs typeface="Arial MT"/>
              </a:rPr>
              <a:t>G‹tHub,</a:t>
            </a:r>
            <a:r>
              <a:rPr dirty="0" sz="1700" spc="-55">
                <a:solidFill>
                  <a:srgbClr val="64BF79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5BAE5B"/>
                </a:solidFill>
                <a:latin typeface="Arial MT"/>
                <a:cs typeface="Arial MT"/>
              </a:rPr>
              <a:t>inc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739655" y="2528887"/>
            <a:ext cx="109778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dirty="0" sz="1700" spc="-20">
                <a:solidFill>
                  <a:srgbClr val="87D49A"/>
                </a:solidFill>
                <a:latin typeface="Arial MT"/>
                <a:cs typeface="Arial MT"/>
              </a:rPr>
              <a:t>tUS</a:t>
            </a:r>
            <a:r>
              <a:rPr dirty="0" baseline="3267" sz="2550" spc="-30">
                <a:solidFill>
                  <a:srgbClr val="87D49A"/>
                </a:solidFill>
                <a:latin typeface="Arial MT"/>
                <a:cs typeface="Arial MT"/>
              </a:rPr>
              <a:t>]</a:t>
            </a:r>
            <a:r>
              <a:rPr dirty="0" baseline="3267" sz="2550">
                <a:solidFill>
                  <a:srgbClr val="87D49A"/>
                </a:solidFill>
                <a:latin typeface="Arial MT"/>
                <a:cs typeface="Arial MT"/>
              </a:rPr>
              <a:t>	</a:t>
            </a:r>
            <a:r>
              <a:rPr dirty="0" baseline="1633" sz="2550" spc="104">
                <a:solidFill>
                  <a:srgbClr val="2F2F2F"/>
                </a:solidFill>
                <a:latin typeface="Arial MT"/>
                <a:cs typeface="Arial MT"/>
              </a:rPr>
              <a:t>https://github.com/elixir-</a:t>
            </a:r>
            <a:r>
              <a:rPr dirty="0" baseline="1633" sz="2550" spc="104">
                <a:solidFill>
                  <a:srgbClr val="676767"/>
                </a:solidFill>
                <a:latin typeface="Arial MT"/>
                <a:cs typeface="Arial MT"/>
              </a:rPr>
              <a:t>lan</a:t>
            </a:r>
            <a:r>
              <a:rPr dirty="0" baseline="-8169" sz="2550" spc="104">
                <a:solidFill>
                  <a:srgbClr val="676767"/>
                </a:solidFill>
                <a:latin typeface="Arial MT"/>
                <a:cs typeface="Arial MT"/>
              </a:rPr>
              <a:t>g/</a:t>
            </a:r>
            <a:r>
              <a:rPr dirty="0" baseline="1633" sz="2550" spc="104">
                <a:solidFill>
                  <a:srgbClr val="676767"/>
                </a:solidFill>
                <a:latin typeface="Arial MT"/>
                <a:cs typeface="Arial MT"/>
              </a:rPr>
              <a:t>elixir/graphs/contributors?from</a:t>
            </a:r>
            <a:r>
              <a:rPr dirty="0" baseline="1633" sz="2550" spc="-359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baseline="1633" sz="2550" spc="150">
                <a:solidFill>
                  <a:srgbClr val="676767"/>
                </a:solidFill>
                <a:latin typeface="Arial MT"/>
                <a:cs typeface="Arial MT"/>
              </a:rPr>
              <a:t>=2O15-</a:t>
            </a:r>
            <a:r>
              <a:rPr dirty="0" baseline="1633" sz="2550" spc="127">
                <a:solidFill>
                  <a:srgbClr val="676767"/>
                </a:solidFill>
                <a:latin typeface="Arial MT"/>
                <a:cs typeface="Arial MT"/>
              </a:rPr>
              <a:t>01-01&amp;to-</a:t>
            </a:r>
            <a:r>
              <a:rPr dirty="0" baseline="1633" sz="2550" spc="135">
                <a:solidFill>
                  <a:srgbClr val="676767"/>
                </a:solidFill>
                <a:latin typeface="Arial MT"/>
                <a:cs typeface="Arial MT"/>
              </a:rPr>
              <a:t>2016-07</a:t>
            </a:r>
            <a:r>
              <a:rPr dirty="0" baseline="1633" sz="2550" spc="382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baseline="1633" sz="2550" spc="75">
                <a:solidFill>
                  <a:srgbClr val="646464"/>
                </a:solidFill>
                <a:latin typeface="Arial MT"/>
                <a:cs typeface="Arial MT"/>
              </a:rPr>
              <a:t>-</a:t>
            </a:r>
            <a:r>
              <a:rPr dirty="0" baseline="1633" sz="2550" spc="104">
                <a:solidFill>
                  <a:srgbClr val="646464"/>
                </a:solidFill>
                <a:latin typeface="Arial MT"/>
                <a:cs typeface="Arial MT"/>
              </a:rPr>
              <a:t>14&amp;type=c</a:t>
            </a:r>
            <a:endParaRPr baseline="1633" sz="25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710098" y="3329486"/>
            <a:ext cx="1331595" cy="69596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445"/>
              </a:spcBef>
            </a:pPr>
            <a:r>
              <a:rPr dirty="0" sz="2550" spc="-95">
                <a:solidFill>
                  <a:srgbClr val="7980A3"/>
                </a:solidFill>
                <a:latin typeface="Arial MT"/>
                <a:cs typeface="Arial MT"/>
              </a:rPr>
              <a:t>josevalim</a:t>
            </a:r>
            <a:endParaRPr sz="2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tabLst>
                <a:tab pos="311150" algn="l"/>
              </a:tabLst>
            </a:pPr>
            <a:r>
              <a:rPr dirty="0" sz="1400" spc="-50">
                <a:solidFill>
                  <a:srgbClr val="7E7E7E"/>
                </a:solidFill>
                <a:latin typeface="Arial MT"/>
                <a:cs typeface="Arial MT"/>
              </a:rPr>
              <a:t>g</a:t>
            </a:r>
            <a:r>
              <a:rPr dirty="0" sz="1400">
                <a:solidFill>
                  <a:srgbClr val="7E7E7E"/>
                </a:solidFill>
                <a:latin typeface="Arial MT"/>
                <a:cs typeface="Arial MT"/>
              </a:rPr>
              <a:t>	3</a:t>
            </a:r>
            <a:r>
              <a:rPr dirty="0" sz="1400" spc="16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878787"/>
                </a:solidFill>
                <a:latin typeface="Arial MT"/>
                <a:cs typeface="Arial MT"/>
              </a:rPr>
              <a:t>COff\WilS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229179" y="3748087"/>
            <a:ext cx="8547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60">
                <a:solidFill>
                  <a:srgbClr val="B5836D"/>
                </a:solidFill>
                <a:latin typeface="Arial MT"/>
                <a:cs typeface="Arial MT"/>
              </a:rPr>
              <a:t>23,732</a:t>
            </a:r>
            <a:r>
              <a:rPr dirty="0" sz="1700">
                <a:solidFill>
                  <a:srgbClr val="B5836D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C1A59E"/>
                </a:solidFill>
                <a:latin typeface="Arial MT"/>
                <a:cs typeface="Arial MT"/>
              </a:rPr>
              <a:t>-</a:t>
            </a:r>
            <a:r>
              <a:rPr dirty="0" sz="1700" spc="-50">
                <a:solidFill>
                  <a:srgbClr val="C1A59E"/>
                </a:solidFill>
                <a:latin typeface="Arial MT"/>
                <a:cs typeface="Arial MT"/>
              </a:rPr>
              <a:t>-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215440" y="6711420"/>
            <a:ext cx="2453640" cy="66929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2500">
                <a:solidFill>
                  <a:srgbClr val="C85BBC"/>
                </a:solidFill>
                <a:latin typeface="Arial MT"/>
                <a:cs typeface="Arial MT"/>
              </a:rPr>
              <a:t>g$,</a:t>
            </a:r>
            <a:r>
              <a:rPr dirty="0" sz="2500" spc="155">
                <a:solidFill>
                  <a:srgbClr val="C85BBC"/>
                </a:solidFill>
                <a:latin typeface="Arial MT"/>
                <a:cs typeface="Arial MT"/>
              </a:rPr>
              <a:t> </a:t>
            </a:r>
            <a:r>
              <a:rPr dirty="0" sz="2500" spc="-60">
                <a:solidFill>
                  <a:srgbClr val="6785BA"/>
                </a:solidFill>
                <a:latin typeface="Arial MT"/>
                <a:cs typeface="Arial MT"/>
              </a:rPr>
              <a:t>eksperimental</a:t>
            </a:r>
            <a:endParaRPr sz="2500">
              <a:latin typeface="Arial MT"/>
              <a:cs typeface="Arial MT"/>
            </a:endParaRPr>
          </a:p>
          <a:p>
            <a:pPr marL="580390">
              <a:lnSpc>
                <a:spcPct val="100000"/>
              </a:lnSpc>
              <a:spcBef>
                <a:spcPts val="100"/>
              </a:spcBef>
              <a:tabLst>
                <a:tab pos="1882775" algn="l"/>
              </a:tabLst>
            </a:pPr>
            <a:r>
              <a:rPr dirty="0" sz="1500" spc="-40">
                <a:solidFill>
                  <a:srgbClr val="808080"/>
                </a:solidFill>
                <a:latin typeface="Arial MT"/>
                <a:cs typeface="Arial MT"/>
              </a:rPr>
              <a:t>T8ñ</a:t>
            </a:r>
            <a:r>
              <a:rPr dirty="0" sz="1500" spc="95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8C8C8C"/>
                </a:solidFill>
                <a:latin typeface="Arial MT"/>
                <a:cs typeface="Arial MT"/>
              </a:rPr>
              <a:t>comm</a:t>
            </a:r>
            <a:r>
              <a:rPr dirty="0" sz="1500" spc="-90">
                <a:solidFill>
                  <a:srgbClr val="8C8C8C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6E6E6E"/>
                </a:solidFill>
                <a:latin typeface="Arial MT"/>
                <a:cs typeface="Arial MT"/>
              </a:rPr>
              <a:t>Is</a:t>
            </a:r>
            <a:r>
              <a:rPr dirty="0" sz="1500">
                <a:solidFill>
                  <a:srgbClr val="6E6E6E"/>
                </a:solidFill>
                <a:latin typeface="Arial MT"/>
                <a:cs typeface="Arial MT"/>
              </a:rPr>
              <a:t>	</a:t>
            </a:r>
            <a:r>
              <a:rPr dirty="0" sz="1500">
                <a:solidFill>
                  <a:srgbClr val="97C16B"/>
                </a:solidFill>
                <a:latin typeface="Arial MT"/>
                <a:cs typeface="Arial MT"/>
              </a:rPr>
              <a:t>â</a:t>
            </a:r>
            <a:r>
              <a:rPr dirty="0" sz="1500" spc="125">
                <a:solidFill>
                  <a:srgbClr val="97C16B"/>
                </a:solidFill>
                <a:latin typeface="Arial MT"/>
                <a:cs typeface="Arial MT"/>
              </a:rPr>
              <a:t> </a:t>
            </a:r>
            <a:r>
              <a:rPr dirty="0" sz="1500" spc="-25">
                <a:solidFill>
                  <a:srgbClr val="97B172"/>
                </a:solidFill>
                <a:latin typeface="Arial MT"/>
                <a:cs typeface="Arial MT"/>
              </a:rPr>
              <a:t>1/›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075269" y="7126287"/>
            <a:ext cx="7334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A3755E"/>
                </a:solidFill>
                <a:latin typeface="Arial MT"/>
                <a:cs typeface="Arial MT"/>
              </a:rPr>
              <a:t>5,248</a:t>
            </a:r>
            <a:r>
              <a:rPr dirty="0" sz="1500" spc="310">
                <a:solidFill>
                  <a:srgbClr val="A3755E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3827E"/>
                </a:solidFill>
                <a:latin typeface="Arial MT"/>
                <a:cs typeface="Arial MT"/>
              </a:rPr>
              <a:t>-</a:t>
            </a:r>
            <a:r>
              <a:rPr dirty="0" sz="1500" spc="-50">
                <a:solidFill>
                  <a:srgbClr val="A3827E"/>
                </a:solidFill>
                <a:latin typeface="Arial MT"/>
                <a:cs typeface="Arial MT"/>
              </a:rPr>
              <a:t>-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763649" y="10060906"/>
            <a:ext cx="1071245" cy="67119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280"/>
              </a:spcBef>
            </a:pPr>
            <a:r>
              <a:rPr dirty="0" sz="2550" spc="-10">
                <a:solidFill>
                  <a:srgbClr val="5772A8"/>
                </a:solidFill>
                <a:latin typeface="Arial MT"/>
                <a:cs typeface="Arial MT"/>
              </a:rPr>
              <a:t>ericmj</a:t>
            </a:r>
            <a:endParaRPr sz="2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838383"/>
                </a:solidFill>
                <a:latin typeface="Arial MT"/>
                <a:cs typeface="Arial MT"/>
              </a:rPr>
              <a:t>R4</a:t>
            </a:r>
            <a:r>
              <a:rPr dirty="0" sz="1450" spc="100">
                <a:solidFill>
                  <a:srgbClr val="838383"/>
                </a:solidFill>
                <a:latin typeface="Arial MT"/>
                <a:cs typeface="Arial MT"/>
              </a:rPr>
              <a:t> </a:t>
            </a:r>
            <a:r>
              <a:rPr dirty="0" sz="1450" spc="55">
                <a:solidFill>
                  <a:srgbClr val="838383"/>
                </a:solidFill>
                <a:latin typeface="Arial MT"/>
                <a:cs typeface="Arial MT"/>
              </a:rPr>
              <a:t>commiis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958650" y="10458450"/>
            <a:ext cx="5010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55">
                <a:solidFill>
                  <a:srgbClr val="C19079"/>
                </a:solidFill>
                <a:latin typeface="Arial MT"/>
                <a:cs typeface="Arial MT"/>
              </a:rPr>
              <a:t>780-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770309" y="13808075"/>
            <a:ext cx="1060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858585"/>
                </a:solidFill>
                <a:latin typeface="Arial MT"/>
                <a:cs typeface="Arial MT"/>
              </a:rPr>
              <a:t>d0</a:t>
            </a:r>
            <a:r>
              <a:rPr dirty="0" sz="1800" spc="-5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800" spc="-114">
                <a:solidFill>
                  <a:srgbClr val="909090"/>
                </a:solidFill>
                <a:latin typeface="Arial MT"/>
                <a:cs typeface="Arial MT"/>
              </a:rPr>
              <a:t>commits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273026" y="13808075"/>
            <a:ext cx="1259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7705" algn="l"/>
              </a:tabLst>
            </a:pPr>
            <a:r>
              <a:rPr dirty="0" sz="1800">
                <a:solidFill>
                  <a:srgbClr val="A5C690"/>
                </a:solidFill>
                <a:latin typeface="Arial MT"/>
                <a:cs typeface="Arial MT"/>
              </a:rPr>
              <a:t>?'</a:t>
            </a:r>
            <a:r>
              <a:rPr dirty="0" sz="1800" spc="310">
                <a:solidFill>
                  <a:srgbClr val="A5C69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A1C67C"/>
                </a:solidFill>
                <a:latin typeface="Arial MT"/>
                <a:cs typeface="Arial MT"/>
              </a:rPr>
              <a:t>•</a:t>
            </a:r>
            <a:r>
              <a:rPr dirty="0" sz="1800" spc="-90">
                <a:solidFill>
                  <a:srgbClr val="A1C67C"/>
                </a:solidFill>
                <a:latin typeface="Arial MT"/>
                <a:cs typeface="Arial MT"/>
              </a:rPr>
              <a:t> </a:t>
            </a:r>
            <a:r>
              <a:rPr dirty="0" sz="1800" spc="-50">
                <a:solidFill>
                  <a:srgbClr val="A0C385"/>
                </a:solidFill>
                <a:latin typeface="Arial MT"/>
                <a:cs typeface="Arial MT"/>
              </a:rPr>
              <a:t>•</a:t>
            </a:r>
            <a:r>
              <a:rPr dirty="0" sz="1800">
                <a:solidFill>
                  <a:srgbClr val="A0C385"/>
                </a:solidFill>
                <a:latin typeface="Arial MT"/>
                <a:cs typeface="Arial MT"/>
              </a:rPr>
              <a:t>	</a:t>
            </a:r>
            <a:r>
              <a:rPr dirty="0" sz="1800" spc="-110">
                <a:solidFill>
                  <a:srgbClr val="A1726B"/>
                </a:solidFill>
                <a:latin typeface="Arial MT"/>
                <a:cs typeface="Arial MT"/>
              </a:rPr>
              <a:t>757</a:t>
            </a:r>
            <a:r>
              <a:rPr dirty="0" sz="1800">
                <a:solidFill>
                  <a:srgbClr val="A1726B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978079"/>
                </a:solidFill>
                <a:latin typeface="Arial MT"/>
                <a:cs typeface="Arial MT"/>
              </a:rPr>
              <a:t>-</a:t>
            </a:r>
            <a:r>
              <a:rPr dirty="0" sz="1800" spc="-50">
                <a:solidFill>
                  <a:srgbClr val="978079"/>
                </a:solidFill>
                <a:latin typeface="Arial MT"/>
                <a:cs typeface="Arial MT"/>
              </a:rPr>
              <a:t>-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653227" y="3367087"/>
            <a:ext cx="11779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060"/>
              </a:lnSpc>
              <a:spcBef>
                <a:spcPts val="100"/>
              </a:spcBef>
            </a:pPr>
            <a:r>
              <a:rPr dirty="0" sz="2600" spc="-10">
                <a:solidFill>
                  <a:srgbClr val="8790AF"/>
                </a:solidFill>
                <a:latin typeface="Arial MT"/>
                <a:cs typeface="Arial MT"/>
              </a:rPr>
              <a:t>lexmag</a:t>
            </a:r>
            <a:endParaRPr sz="2600">
              <a:latin typeface="Arial MT"/>
              <a:cs typeface="Arial MT"/>
            </a:endParaRPr>
          </a:p>
          <a:p>
            <a:pPr marL="24130">
              <a:lnSpc>
                <a:spcPts val="1980"/>
              </a:lnSpc>
            </a:pPr>
            <a:r>
              <a:rPr dirty="0" sz="1700" spc="-40">
                <a:solidFill>
                  <a:srgbClr val="858585"/>
                </a:solidFill>
                <a:latin typeface="Arial MT"/>
                <a:cs typeface="Arial MT"/>
              </a:rPr>
              <a:t>342</a:t>
            </a:r>
            <a:r>
              <a:rPr dirty="0" sz="1700" spc="-75">
                <a:solidFill>
                  <a:srgbClr val="858585"/>
                </a:solidFill>
                <a:latin typeface="Arial MT"/>
                <a:cs typeface="Arial MT"/>
              </a:rPr>
              <a:t> </a:t>
            </a:r>
            <a:r>
              <a:rPr dirty="0" sz="1700" spc="-70">
                <a:solidFill>
                  <a:srgbClr val="7B7B7B"/>
                </a:solidFill>
                <a:latin typeface="Arial MT"/>
                <a:cs typeface="Arial MT"/>
              </a:rPr>
              <a:t>commits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987545" y="6319837"/>
            <a:ext cx="244665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6908" sz="8625" spc="-15">
                <a:solidFill>
                  <a:srgbClr val="7C481D"/>
                </a:solidFill>
                <a:latin typeface="Calibri"/>
                <a:cs typeface="Calibri"/>
              </a:rPr>
              <a:t>PI</a:t>
            </a:r>
            <a:r>
              <a:rPr dirty="0" sz="2500" spc="-10">
                <a:solidFill>
                  <a:srgbClr val="629ACF"/>
                </a:solidFill>
                <a:latin typeface="Arial MT"/>
                <a:cs typeface="Arial MT"/>
              </a:rPr>
              <a:t>whatyouhide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989483" y="3748087"/>
            <a:ext cx="7397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45">
                <a:solidFill>
                  <a:srgbClr val="935644"/>
                </a:solidFill>
                <a:latin typeface="Arial MT"/>
                <a:cs typeface="Arial MT"/>
              </a:rPr>
              <a:t>5,397</a:t>
            </a:r>
            <a:r>
              <a:rPr dirty="0" sz="1700" spc="30">
                <a:solidFill>
                  <a:srgbClr val="935644"/>
                </a:solidFill>
                <a:latin typeface="Arial MT"/>
                <a:cs typeface="Arial MT"/>
              </a:rPr>
              <a:t> </a:t>
            </a:r>
            <a:r>
              <a:rPr dirty="0" sz="1700" spc="-215">
                <a:solidFill>
                  <a:srgbClr val="B6979C"/>
                </a:solidFill>
                <a:latin typeface="Arial MT"/>
                <a:cs typeface="Arial MT"/>
              </a:rPr>
              <a:t>-</a:t>
            </a:r>
            <a:r>
              <a:rPr dirty="0" sz="1700" spc="-155">
                <a:solidFill>
                  <a:srgbClr val="B6979C"/>
                </a:solidFill>
                <a:latin typeface="Arial MT"/>
                <a:cs typeface="Arial MT"/>
              </a:rPr>
              <a:t> </a:t>
            </a:r>
            <a:r>
              <a:rPr dirty="0" sz="1700" spc="-120">
                <a:solidFill>
                  <a:srgbClr val="BA9CA1"/>
                </a:solidFill>
                <a:latin typeface="Arial MT"/>
                <a:cs typeface="Arial MT"/>
              </a:rPr>
              <a:t>-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162757" y="10158412"/>
            <a:ext cx="26479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7E7E7E"/>
                </a:solidFill>
                <a:latin typeface="Arial MT"/>
                <a:cs typeface="Arial MT"/>
              </a:rPr>
              <a:t>s5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652293" y="10083800"/>
            <a:ext cx="1281430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-80">
                <a:solidFill>
                  <a:srgbClr val="4977B1"/>
                </a:solidFill>
                <a:latin typeface="Arial MT"/>
                <a:cs typeface="Arial MT"/>
              </a:rPr>
              <a:t>fishcakez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167539" y="13511212"/>
            <a:ext cx="1816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8C8C8C"/>
                </a:solidFill>
                <a:latin typeface="Arial MT"/>
                <a:cs typeface="Arial MT"/>
              </a:rPr>
              <a:t>’7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746203" y="13825537"/>
            <a:ext cx="9766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325" algn="l"/>
              </a:tabLst>
            </a:pPr>
            <a:r>
              <a:rPr dirty="0" sz="1700" spc="-50">
                <a:solidFill>
                  <a:srgbClr val="898989"/>
                </a:solidFill>
                <a:latin typeface="Arial MT"/>
                <a:cs typeface="Arial MT"/>
              </a:rPr>
              <a:t>!</a:t>
            </a:r>
            <a:r>
              <a:rPr dirty="0" sz="1700">
                <a:solidFill>
                  <a:srgbClr val="898989"/>
                </a:solidFill>
                <a:latin typeface="Arial MT"/>
                <a:cs typeface="Arial MT"/>
              </a:rPr>
              <a:t>	</a:t>
            </a:r>
            <a:r>
              <a:rPr dirty="0" baseline="1633" sz="2550" spc="-217">
                <a:solidFill>
                  <a:srgbClr val="898989"/>
                </a:solidFill>
                <a:latin typeface="Arial MT"/>
                <a:cs typeface="Arial MT"/>
              </a:rPr>
              <a:t>omm</a:t>
            </a:r>
            <a:r>
              <a:rPr dirty="0" baseline="1633" sz="2550" spc="-419">
                <a:solidFill>
                  <a:srgbClr val="898989"/>
                </a:solidFill>
                <a:latin typeface="Arial MT"/>
                <a:cs typeface="Arial MT"/>
              </a:rPr>
              <a:t> </a:t>
            </a:r>
            <a:r>
              <a:rPr dirty="0" baseline="1633" sz="2550" spc="-44">
                <a:solidFill>
                  <a:srgbClr val="7E7E7E"/>
                </a:solidFill>
                <a:latin typeface="Arial MT"/>
                <a:cs typeface="Arial MT"/>
              </a:rPr>
              <a:t>its</a:t>
            </a:r>
            <a:endParaRPr baseline="1633" sz="25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818033" y="10463212"/>
            <a:ext cx="5753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65">
                <a:solidFill>
                  <a:srgbClr val="B17266"/>
                </a:solidFill>
                <a:latin typeface="Arial MT"/>
                <a:cs typeface="Arial MT"/>
              </a:rPr>
              <a:t>579-</a:t>
            </a:r>
            <a:r>
              <a:rPr dirty="0" sz="1700">
                <a:solidFill>
                  <a:srgbClr val="B17266"/>
                </a:solidFill>
                <a:latin typeface="Arial MT"/>
                <a:cs typeface="Arial MT"/>
              </a:rPr>
              <a:t>-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7048302" y="3443287"/>
            <a:ext cx="2679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757575"/>
                </a:solidFill>
                <a:latin typeface="Arial MT"/>
                <a:cs typeface="Arial MT"/>
              </a:rPr>
              <a:t>a2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7048187" y="10167937"/>
            <a:ext cx="2679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979797"/>
                </a:solidFill>
                <a:latin typeface="Arial MT"/>
                <a:cs typeface="Arial MT"/>
              </a:rPr>
              <a:t>e6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7169624" y="13482637"/>
            <a:ext cx="1460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0">
                <a:solidFill>
                  <a:srgbClr val="7B7B7B"/>
                </a:solidFill>
                <a:latin typeface="Arial MT"/>
                <a:cs typeface="Arial MT"/>
              </a:rPr>
              <a:t>8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5105400"/>
            <a:ext cx="80772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066800"/>
            <a:ext cx="15240000" cy="1295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2024-09-08T10:14:27Z</dcterms:created>
  <dcterms:modified xsi:type="dcterms:W3CDTF">2024-09-08T10:14:27Z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2024-09-08T00:00:00Z</vt:filetime>
  </property>
  <property fmtid="{D5CDD505-2E9C-101B-9397-08002B2CF9AE}" pid="3" name="LastSaved">
    <vt:filetime>2024-09-08T00:00:00Z</vt:filetime>
  </property>
</Properties>
</file>